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61EC9-10C2-45A2-8F0B-379F7C89EB1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A826C32-3961-4FDE-B70D-08805F7C88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61EC9-10C2-45A2-8F0B-379F7C89EB1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6C32-3961-4FDE-B70D-08805F7C88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61EC9-10C2-45A2-8F0B-379F7C89EB1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6C32-3961-4FDE-B70D-08805F7C88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61EC9-10C2-45A2-8F0B-379F7C89EB1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A826C32-3961-4FDE-B70D-08805F7C88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61EC9-10C2-45A2-8F0B-379F7C89EB1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6C32-3961-4FDE-B70D-08805F7C88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61EC9-10C2-45A2-8F0B-379F7C89EB1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6C32-3961-4FDE-B70D-08805F7C88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61EC9-10C2-45A2-8F0B-379F7C89EB1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A826C32-3961-4FDE-B70D-08805F7C88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61EC9-10C2-45A2-8F0B-379F7C89EB1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6C32-3961-4FDE-B70D-08805F7C88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61EC9-10C2-45A2-8F0B-379F7C89EB1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6C32-3961-4FDE-B70D-08805F7C88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61EC9-10C2-45A2-8F0B-379F7C89EB1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6C32-3961-4FDE-B70D-08805F7C88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61EC9-10C2-45A2-8F0B-379F7C89EB1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6C32-3961-4FDE-B70D-08805F7C88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D861EC9-10C2-45A2-8F0B-379F7C89EB1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A826C32-3961-4FDE-B70D-08805F7C88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7772400" cy="321471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Специфика  проведения самоподготовки в коррекционной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школе-интернат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вида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500042"/>
            <a:ext cx="7858180" cy="5286412"/>
          </a:xfrm>
        </p:spPr>
        <p:txBody>
          <a:bodyPr/>
          <a:lstStyle/>
          <a:p>
            <a:r>
              <a:rPr lang="ru-RU" sz="2800" dirty="0" smtClean="0"/>
              <a:t>Вывод: </a:t>
            </a:r>
            <a:r>
              <a:rPr lang="ru-RU" sz="2800" b="0" dirty="0" smtClean="0"/>
              <a:t>Такая организационная форма учебного процесса, как самоподготовка в режиме работы школы-интерната является одной из самых ответственных и сложных частей многоуровневой работы воспитателя.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642918"/>
            <a:ext cx="8458200" cy="2286016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Самоподготовка </a:t>
            </a:r>
            <a:r>
              <a:rPr lang="ru-RU" sz="2800" i="1" dirty="0" smtClean="0"/>
              <a:t>- это форма закрепления и повторения изучаемого на уроках материала, форма  развития  навыков самостоятельности учебного труда. </a:t>
            </a: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500438"/>
            <a:ext cx="600079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0000FF"/>
                </a:solidFill>
              </a:rPr>
              <a:t>Цель самоподготовки</a:t>
            </a:r>
            <a:r>
              <a:rPr lang="ru-RU" dirty="0" smtClean="0">
                <a:solidFill>
                  <a:srgbClr val="0000FF"/>
                </a:solidFill>
              </a:rPr>
              <a:t>: </a:t>
            </a:r>
          </a:p>
          <a:p>
            <a:pPr>
              <a:buClr>
                <a:srgbClr val="0000FF"/>
              </a:buClr>
              <a:buFont typeface="Arial" charset="0"/>
              <a:buChar char="•"/>
            </a:pPr>
            <a:r>
              <a:rPr lang="ru-RU" i="1" dirty="0" smtClean="0"/>
              <a:t>Повторение и закрепление изученного материала на уроке;</a:t>
            </a:r>
          </a:p>
          <a:p>
            <a:pPr>
              <a:buClr>
                <a:srgbClr val="0000FF"/>
              </a:buClr>
              <a:buFontTx/>
              <a:buChar char="-"/>
            </a:pPr>
            <a:endParaRPr lang="ru-RU" dirty="0" smtClean="0"/>
          </a:p>
          <a:p>
            <a:pPr>
              <a:buClr>
                <a:srgbClr val="0000FF"/>
              </a:buClr>
              <a:buFont typeface="Arial" charset="0"/>
              <a:buChar char="•"/>
            </a:pPr>
            <a:r>
              <a:rPr lang="ru-RU" i="1" dirty="0" smtClean="0"/>
              <a:t>Целенаправленное умение работать самостоятельно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4071942"/>
            <a:ext cx="2182403" cy="2373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85728"/>
            <a:ext cx="24904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Задачи: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214422"/>
            <a:ext cx="8715436" cy="535531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1.Закрепить навыки самостоятельной работы;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2.Воспитывать у учащихся организованность, собранность, дисциплинированность, самостоятельность и прилежание;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3.Формировать положительное отношение к учёбе, потребность и способность  своевременно и в установленный срок выполнять учебные задания учителей;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4.Научить пользоваться справочниками, словарями, дополнительной литературой, 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умению работать в библиотеке.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57166"/>
            <a:ext cx="9144000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Основные требования, предъявляемые для успешного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проведении самоподготовки: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endParaRPr lang="ru-RU" sz="1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428736"/>
            <a:ext cx="8715436" cy="47397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3300"/>
                </a:solidFill>
              </a:rPr>
              <a:t>Выполнение гигиенический требований: проветренный класс, проведение влажной уборки;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3300"/>
                </a:solidFill>
              </a:rPr>
              <a:t>Правильное и достаточное освещение;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3300"/>
                </a:solidFill>
              </a:rPr>
              <a:t>Соответствие цвета стен классного помещения для создания не раздражающей обстановки;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3300"/>
                </a:solidFill>
              </a:rPr>
              <a:t>Соответствие учебных парт росту учащихся;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3300"/>
                </a:solidFill>
              </a:rPr>
              <a:t>Закрепление рабочего места ученика; 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3300"/>
                </a:solidFill>
              </a:rPr>
              <a:t>Выработка правильной осанки во время сидения за партой;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3300"/>
                </a:solidFill>
              </a:rPr>
              <a:t>Проведение физкультминуток и перерывов после часа работы;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3300"/>
                </a:solidFill>
              </a:rPr>
              <a:t>Обучение правильной организации своего рабочего места;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3300"/>
                </a:solidFill>
              </a:rPr>
              <a:t>Заранее подготовленные наглядные материалы, необходимые учебные принадлежности</a:t>
            </a:r>
            <a:r>
              <a:rPr lang="ru-RU" sz="1400" dirty="0" smtClean="0">
                <a:solidFill>
                  <a:srgbClr val="003300"/>
                </a:solidFill>
              </a:rPr>
              <a:t>;</a:t>
            </a:r>
          </a:p>
          <a:p>
            <a:pPr algn="ctr"/>
            <a:endParaRPr lang="ru-RU" sz="1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285728"/>
            <a:ext cx="8191528" cy="78581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Основные действия воспитателя на самоподготовке </a:t>
            </a:r>
            <a:r>
              <a:rPr lang="ru-RU" sz="2800" dirty="0" smtClean="0">
                <a:solidFill>
                  <a:srgbClr val="002060"/>
                </a:solidFill>
              </a:rPr>
              <a:t>: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1142984"/>
            <a:ext cx="8334404" cy="478634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3300"/>
                </a:solidFill>
              </a:rPr>
              <a:t>- помощь ученикам при включении в работу, разбор нескольких вопросов на повторение; </a:t>
            </a:r>
          </a:p>
          <a:p>
            <a:r>
              <a:rPr lang="ru-RU" sz="2400" dirty="0" smtClean="0">
                <a:solidFill>
                  <a:srgbClr val="003300"/>
                </a:solidFill>
              </a:rPr>
              <a:t>- выделение основной информации, структура которой будет служить базисом для изучения темы;</a:t>
            </a:r>
          </a:p>
          <a:p>
            <a:r>
              <a:rPr lang="ru-RU" sz="2400" dirty="0" smtClean="0">
                <a:solidFill>
                  <a:srgbClr val="003300"/>
                </a:solidFill>
              </a:rPr>
              <a:t>- систематизация материала, оформление его в такой форме, которая поможет ученику легче его понять; </a:t>
            </a:r>
          </a:p>
          <a:p>
            <a:r>
              <a:rPr lang="ru-RU" sz="2400" dirty="0" smtClean="0">
                <a:solidFill>
                  <a:srgbClr val="003300"/>
                </a:solidFill>
              </a:rPr>
              <a:t>- готовность оказать помощь тем, кто в ней нуждается;</a:t>
            </a:r>
          </a:p>
          <a:p>
            <a:r>
              <a:rPr lang="ru-RU" sz="2400" dirty="0" smtClean="0">
                <a:solidFill>
                  <a:srgbClr val="003300"/>
                </a:solidFill>
              </a:rPr>
              <a:t>- корректное исправление ошибок, если ученики чего-то не поняли, стремление не допускать непонимания и неточностей.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00" y="428604"/>
            <a:ext cx="621009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Основные этапы самоподготовки: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285860"/>
            <a:ext cx="8143932" cy="52937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/>
              <a:t>Организационный </a:t>
            </a:r>
            <a:r>
              <a:rPr lang="ru-RU" sz="3200" i="1" dirty="0" smtClean="0"/>
              <a:t>(организация начала самоподготовки и подготовка учащихся к самостоятельной работе, мотивация на самостоятельный труд)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2. Самостоятельное изучение материала.</a:t>
            </a:r>
          </a:p>
          <a:p>
            <a:r>
              <a:rPr lang="ru-RU" sz="3200" dirty="0" smtClean="0"/>
              <a:t>3. Самоконтроль, взаимопроверка и самооценка.</a:t>
            </a:r>
          </a:p>
          <a:p>
            <a:r>
              <a:rPr lang="ru-RU" sz="3200" dirty="0" smtClean="0"/>
              <a:t>4. Заключительный педагогический контроль.</a:t>
            </a:r>
          </a:p>
          <a:p>
            <a:r>
              <a:rPr lang="ru-RU" sz="3200" dirty="0" smtClean="0"/>
              <a:t>5. Подведение итогов работы.</a:t>
            </a:r>
          </a:p>
          <a:p>
            <a:pPr algn="ctr"/>
            <a:endParaRPr lang="ru-RU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57224" y="500042"/>
            <a:ext cx="6715172" cy="71438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Виды требований, регламентирующих порядок самоподготовки: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00364" y="2071678"/>
            <a:ext cx="6357982" cy="2428892"/>
          </a:xfrm>
        </p:spPr>
        <p:txBody>
          <a:bodyPr>
            <a:normAutofit fontScale="92500"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организационно-дисциплинарные;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 дидактические;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 воспитательные;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гигиенические.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928934"/>
            <a:ext cx="2821680" cy="2835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42976" y="500042"/>
            <a:ext cx="6715172" cy="522288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Способы связи учитель – воспитатель - ученик: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1357298"/>
            <a:ext cx="8477280" cy="4944270"/>
          </a:xfrm>
        </p:spPr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7030A0"/>
                </a:solidFill>
              </a:rPr>
              <a:t>посещения учителем-предметником самоподготовки с целью оказания методической помощи  воспитателю, проводящему самоподготовку ( по мере необходимости -  индивидуальной помощи учащемуся);  </a:t>
            </a:r>
          </a:p>
          <a:p>
            <a:pPr lvl="0">
              <a:buFont typeface="Arial" pitchFamily="34" charset="0"/>
              <a:buChar char="•"/>
            </a:pPr>
            <a:endParaRPr lang="ru-RU" sz="2000" dirty="0" smtClean="0">
              <a:solidFill>
                <a:srgbClr val="7030A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7030A0"/>
                </a:solidFill>
              </a:rPr>
              <a:t>посещение воспитателем урока  с целью повышения владения предметных  знаний для оказания помощи учащимся при проведении самоподготовки; </a:t>
            </a:r>
          </a:p>
          <a:p>
            <a:pPr lvl="0">
              <a:buFont typeface="Arial" pitchFamily="34" charset="0"/>
              <a:buChar char="•"/>
            </a:pPr>
            <a:endParaRPr lang="ru-RU" sz="2000" dirty="0" smtClean="0">
              <a:solidFill>
                <a:srgbClr val="7030A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7030A0"/>
                </a:solidFill>
              </a:rPr>
              <a:t>системное ведение тетради взаимосвязи воспитателя и учителя, где фиксируются следующие  моменты: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- обратить внимание на того или иного учащегося;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- советы по выполнению домашнего задания по каждому предмету;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-требования к оформлению работ.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142</TotalTime>
  <Words>430</Words>
  <Application>Microsoft Office PowerPoint</Application>
  <PresentationFormat>Экран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Специфика  проведения самоподготовки в коррекционной школе-интернат VIII вида</vt:lpstr>
      <vt:lpstr>Слайд 2</vt:lpstr>
      <vt:lpstr>Слайд 3</vt:lpstr>
      <vt:lpstr>Слайд 4</vt:lpstr>
      <vt:lpstr>Слайд 5</vt:lpstr>
      <vt:lpstr>Основные действия воспитателя на самоподготовке :</vt:lpstr>
      <vt:lpstr>Слайд 7</vt:lpstr>
      <vt:lpstr>Виды требований, регламентирующих порядок самоподготовки:</vt:lpstr>
      <vt:lpstr>Способы связи учитель – воспитатель - ученик: </vt:lpstr>
      <vt:lpstr>Вывод: Такая организационная форма учебного процесса, как самоподготовка в режиме работы школы-интерната является одной из самых ответственных и сложных частей многоуровневой работы воспитателя.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Специфика  проведения самоподготовки в коррекционной школе-интернат VIII вида</dc:title>
  <dc:creator>Лена</dc:creator>
  <cp:lastModifiedBy>Лена</cp:lastModifiedBy>
  <cp:revision>19</cp:revision>
  <dcterms:created xsi:type="dcterms:W3CDTF">2015-11-18T14:31:15Z</dcterms:created>
  <dcterms:modified xsi:type="dcterms:W3CDTF">2015-11-19T07:24:37Z</dcterms:modified>
</cp:coreProperties>
</file>