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9" r:id="rId11"/>
    <p:sldId id="267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1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98" y="-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31B2F-D2FB-4716-84E0-D2F0F1DE94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03.12.2017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FFA4D-EA55-4526-8D67-A266273C1E9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 descr="3833549.pn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6965181" cy="9334533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321447" y="571472"/>
            <a:ext cx="6215106" cy="8001056"/>
          </a:xfrm>
          <a:prstGeom prst="rect">
            <a:avLst/>
          </a:prstGeom>
          <a:solidFill>
            <a:schemeClr val="bg1">
              <a:alpha val="9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214291" y="8572528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black">
                  <a:lumMod val="50000"/>
                  <a:lumOff val="50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0_8ba08_21619a76_L.png"/>
          <p:cNvPicPr>
            <a:picLocks noChangeAspect="1"/>
          </p:cNvPicPr>
          <p:nvPr userDrawn="1"/>
        </p:nvPicPr>
        <p:blipFill>
          <a:blip r:embed="rId14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03" r="1724"/>
          <a:stretch>
            <a:fillRect/>
          </a:stretch>
        </p:blipFill>
        <p:spPr>
          <a:xfrm>
            <a:off x="321447" y="571473"/>
            <a:ext cx="4982801" cy="8183551"/>
          </a:xfrm>
          <a:prstGeom prst="rect">
            <a:avLst/>
          </a:prstGeom>
        </p:spPr>
      </p:pic>
      <p:pic>
        <p:nvPicPr>
          <p:cNvPr id="15" name="Рисунок 14" descr="0_6abc7_e78ef371_L.png"/>
          <p:cNvPicPr>
            <a:picLocks noChangeAspect="1"/>
          </p:cNvPicPr>
          <p:nvPr userDrawn="1"/>
        </p:nvPicPr>
        <p:blipFill>
          <a:blip r:embed="rId15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929198" y="5715009"/>
            <a:ext cx="1500198" cy="2571007"/>
          </a:xfrm>
          <a:prstGeom prst="rect">
            <a:avLst/>
          </a:prstGeom>
        </p:spPr>
      </p:pic>
      <p:pic>
        <p:nvPicPr>
          <p:cNvPr id="16" name="Рисунок 15" descr="0_6abc7_e78ef371_L.png"/>
          <p:cNvPicPr>
            <a:picLocks noChangeAspect="1"/>
          </p:cNvPicPr>
          <p:nvPr userDrawn="1"/>
        </p:nvPicPr>
        <p:blipFill>
          <a:blip r:embed="rId16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572140" y="666723"/>
            <a:ext cx="964413" cy="1652789"/>
          </a:xfrm>
          <a:prstGeom prst="rect">
            <a:avLst/>
          </a:prstGeom>
        </p:spPr>
      </p:pic>
      <p:pic>
        <p:nvPicPr>
          <p:cNvPr id="17" name="Рисунок 16" descr="0_6abc7_e78ef371_L.png"/>
          <p:cNvPicPr>
            <a:picLocks noChangeAspect="1"/>
          </p:cNvPicPr>
          <p:nvPr userDrawn="1"/>
        </p:nvPicPr>
        <p:blipFill>
          <a:blip r:embed="rId17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179099" y="3047989"/>
            <a:ext cx="1017992" cy="17446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s_2_staroshaygovo.a2b2.ru/" TargetMode="External"/><Relationship Id="rId2" Type="http://schemas.openxmlformats.org/officeDocument/2006/relationships/hyperlink" Target="https://nsportal.ru/dudina-elena-nikolaevna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ds-2-staroshaygovo.a2b2.ru/5998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321447" y="3143240"/>
            <a:ext cx="6215106" cy="3883254"/>
            <a:chOff x="1115616" y="2146448"/>
            <a:chExt cx="7165477" cy="324761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8494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8" y="5085184"/>
              <a:ext cx="5084703" cy="3088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548680" y="585744"/>
            <a:ext cx="621510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Представление инновационного педагогического опыта</a:t>
            </a:r>
            <a:b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Дудиной  Елены Николаевны, воспитателя  МДОУ «Старошайговский детский сад №2 </a:t>
            </a:r>
            <a:b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комбинированного вида»</a:t>
            </a:r>
            <a:b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>
                <a:solidFill>
                  <a:srgbClr val="0000FF"/>
                </a:solidFill>
              </a:rPr>
              <a:t/>
            </a:r>
            <a:br>
              <a:rPr lang="ru-RU" altLang="ru-RU" dirty="0">
                <a:solidFill>
                  <a:srgbClr val="0000FF"/>
                </a:solidFill>
              </a:rPr>
            </a:br>
            <a:r>
              <a:rPr lang="ru-RU" alt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«Развитие творческих способностей дошкольников средствами нетрадиционной техники рисования»</a:t>
            </a:r>
            <a:br>
              <a:rPr lang="ru-RU" alt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321547"/>
              </a:solidFill>
            </a:endParaRPr>
          </a:p>
        </p:txBody>
      </p:sp>
      <p:pic>
        <p:nvPicPr>
          <p:cNvPr id="1026" name="Picture 2" descr="C:\Users\1\Desktop\НОД\IMG_968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9605" y="3294178"/>
            <a:ext cx="5372713" cy="526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1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2656" y="457199"/>
            <a:ext cx="6264696" cy="8261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23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 defTabSz="449263" fontAlgn="base" hangingPunct="0">
              <a:lnSpc>
                <a:spcPct val="95000"/>
              </a:lnSpc>
              <a:spcAft>
                <a:spcPct val="0"/>
              </a:spcAft>
              <a:tabLst>
                <a:tab pos="298450" algn="l"/>
                <a:tab pos="403225" algn="l"/>
                <a:tab pos="852488" algn="l"/>
                <a:tab pos="1301750" algn="l"/>
                <a:tab pos="1751013" algn="l"/>
                <a:tab pos="2200275" algn="l"/>
                <a:tab pos="2649538" algn="l"/>
                <a:tab pos="3098800" algn="l"/>
                <a:tab pos="3548063" algn="l"/>
                <a:tab pos="3997325" algn="l"/>
                <a:tab pos="4446588" algn="l"/>
                <a:tab pos="4895850" algn="l"/>
                <a:tab pos="5345113" algn="l"/>
                <a:tab pos="5794375" algn="l"/>
                <a:tab pos="6243638" algn="l"/>
                <a:tab pos="6692900" algn="l"/>
                <a:tab pos="7142163" algn="l"/>
                <a:tab pos="7591425" algn="l"/>
                <a:tab pos="8040688" algn="l"/>
                <a:tab pos="8489950" algn="l"/>
                <a:tab pos="8939213" algn="l"/>
              </a:tabLst>
            </a:pPr>
            <a:r>
              <a:rPr lang="ru-RU" altLang="ru-RU" sz="4000" b="1" i="1" kern="0" dirty="0">
                <a:solidFill>
                  <a:srgbClr val="000099"/>
                </a:solidFill>
                <a:latin typeface="Times New Roman" pitchFamily="18" charset="0"/>
                <a:ea typeface="Lucida Sans Unicode" pitchFamily="34" charset="0"/>
                <a:cs typeface="Lucida Sans Unicode"/>
              </a:rPr>
              <a:t>Сайт воспитателя Дудиной Елены Николаевны</a:t>
            </a:r>
            <a:br>
              <a:rPr lang="ru-RU" altLang="ru-RU" sz="4000" b="1" i="1" kern="0" dirty="0">
                <a:solidFill>
                  <a:srgbClr val="000099"/>
                </a:solidFill>
                <a:latin typeface="Times New Roman" pitchFamily="18" charset="0"/>
                <a:ea typeface="Lucida Sans Unicode" pitchFamily="34" charset="0"/>
                <a:cs typeface="Lucida Sans Unicode"/>
              </a:rPr>
            </a:br>
            <a:r>
              <a:rPr lang="en-US" altLang="ru-RU" sz="4000" b="1" u="sng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https://nsportal.ru/dudina-elena-nikolaevna</a:t>
            </a:r>
            <a:br>
              <a:rPr lang="en-US" altLang="ru-RU" sz="4000" b="1" u="sng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</a:br>
            <a:r>
              <a:rPr lang="ru-RU" altLang="ru-RU" sz="4000" b="1" i="1" kern="0" dirty="0">
                <a:solidFill>
                  <a:srgbClr val="000099"/>
                </a:solidFill>
                <a:latin typeface="Times New Roman" pitchFamily="18" charset="0"/>
                <a:ea typeface="Lucida Sans Unicode" pitchFamily="34" charset="0"/>
                <a:cs typeface="Lucida Sans Unicode"/>
              </a:rPr>
              <a:t/>
            </a:r>
            <a:br>
              <a:rPr lang="ru-RU" altLang="ru-RU" sz="4000" b="1" i="1" kern="0" dirty="0">
                <a:solidFill>
                  <a:srgbClr val="000099"/>
                </a:solidFill>
                <a:latin typeface="Times New Roman" pitchFamily="18" charset="0"/>
                <a:ea typeface="Lucida Sans Unicode" pitchFamily="34" charset="0"/>
                <a:cs typeface="Lucida Sans Unicode"/>
              </a:rPr>
            </a:br>
            <a:r>
              <a:rPr lang="ru-RU" altLang="ru-RU" sz="4000" b="1" u="sng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сайт МДОУ №</a:t>
            </a:r>
            <a:r>
              <a:rPr lang="ru-RU" altLang="ru-RU" sz="4000" b="1" u="sng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2</a:t>
            </a:r>
            <a:r>
              <a:rPr lang="ru-RU" altLang="ru-RU" sz="4000" b="1" u="sng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000" b="1" u="sng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ru-RU" sz="4000" b="1" u="sng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http://ds_2_staroshaygovo.a2b2.ru/ </a:t>
            </a:r>
            <a:br>
              <a:rPr lang="en-US" altLang="ru-RU" sz="4000" b="1" u="sng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00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Новая папка\2017-11-27\Изображение00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072" y="633015"/>
            <a:ext cx="6016264" cy="800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56" y="266482"/>
            <a:ext cx="6120680" cy="864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6751" y="307321"/>
            <a:ext cx="6333149" cy="860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49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00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7"/>
          <a:stretch/>
        </p:blipFill>
        <p:spPr bwMode="auto">
          <a:xfrm>
            <a:off x="332656" y="539552"/>
            <a:ext cx="6192688" cy="82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53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3282" y="556635"/>
            <a:ext cx="6192688" cy="833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30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1174" y="323528"/>
            <a:ext cx="6398186" cy="849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24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2656" y="510588"/>
            <a:ext cx="6264696" cy="830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76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004" y="214414"/>
            <a:ext cx="6482299" cy="873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35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8064A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Сайт воспитателя Дудиной Елены Николаевны https://nsportal.ru/dudina-elena-nikolaevna  сайт МДОУ №2 http://ds_2_staroshaygovo.a2b2.ru/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14</cp:revision>
  <dcterms:created xsi:type="dcterms:W3CDTF">2014-06-14T17:14:27Z</dcterms:created>
  <dcterms:modified xsi:type="dcterms:W3CDTF">2017-12-03T14:30:05Z</dcterms:modified>
</cp:coreProperties>
</file>