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75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D364D63-F309-47FB-A4CE-689D01E6B683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0F9AAC4-81DA-4E53-881D-832A9FB6DE4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332656"/>
            <a:ext cx="6400800" cy="129540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Археолог 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Говард</a:t>
            </a: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Картер</a:t>
            </a:r>
            <a:endParaRPr lang="ru-RU" sz="4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597" y="2924944"/>
            <a:ext cx="3646806" cy="30963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262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>
            <a:normAutofit/>
          </a:bodyPr>
          <a:lstStyle/>
          <a:p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Говард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Картер занимался археологией 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1891 г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., вступив в возрасте 17 лет в Британскую организацию археологических исследований Египта. 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1899 г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он принимал участие в ряде археологических экспедиций в Египте, зарисовывая надписи, скульптурные изображения и архитектуру Древнего Египта.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1906 г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Говард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Картер познакомился с археологом-любителем и коллекционером древностей лордом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Карнарвоном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выделившим средства на дальнейшие археологические поиски. 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1914 г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Картер 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Карнарвон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приступили к совместным раскопкам в Долине Царей. В результате их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сотрудничества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были открыты гробница Аменхотепа I и захоронения нескольких цариц XVIII династии.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725144"/>
            <a:ext cx="2438400" cy="1716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793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1872208"/>
          </a:xfrm>
        </p:spPr>
        <p:txBody>
          <a:bodyPr>
            <a:no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4 ноября 1922 г. Картер нашёл засыпанный вход в гробницу, причём печати на дверях оказались нетронутыми, что вселяло серьёзные надежды на возможность совершения крупнейшего археологического открытия века. Строители усыпальницы фараона XX династии Рамсеса VI, видимо, засыпали путь в гробницу Тутанхамона, что объясняло её относительную сохранность</a:t>
            </a:r>
            <a:r>
              <a:rPr lang="ru-RU" sz="22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924944"/>
            <a:ext cx="5048250" cy="3429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527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26 ноября 1922 г. Картер 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Карнарвон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стали первыми за три тысячелетия людьми, спустившимися в гробницу (грабители, которые могли побывать в гробнице, очевидно, спускались в неё ещё во времена XX династии). После длительных раскопок 16 февраля 1923 г. Картер, наконец, спустился в погребальную камеру гробницы («Золотой чертог»), где находился саркофаг фараона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Гробница юноши-царя, остававшаяся запечатанной более трёх тысяч лет, оказалась практически не тронута расхитителями гробниц и содержала более трёх с половиной тысяч предметов искусства, большая часть которых находится ныне в Каирском музее. Самым прославленным экспонатом музея считается найденная в той же гробнице посмертная маска Тутанхамона, выполненная из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кг чистого золота и множества драгоценных камней.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717042"/>
            <a:ext cx="1459880" cy="17409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840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79"/>
            <a:ext cx="4176464" cy="27144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08720"/>
            <a:ext cx="3648107" cy="49283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19" y="3468884"/>
            <a:ext cx="4152097" cy="27663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275856" y="43290"/>
            <a:ext cx="2579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Сокровища гробницы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40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2232248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Лорд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Карнарвон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финансировавший раскопки, умер 5 апреля 1923г. от воспаления лёгких. В последующие годы ходили слухи о «проклятии фараонов», якобы приведшего к гибели первооткрывателей гробницы, насчитывая до 22 «жертв проклятия», 13 из которых непосредственно присутствовали при вскрытии гробницы.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Говард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Картер скончался последним — в 1939 году в возрасте 64 лет, в силу естественных причин.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84805"/>
            <a:ext cx="3106630" cy="20191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844800"/>
            <a:ext cx="1888431" cy="27928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896761"/>
            <a:ext cx="3129721" cy="19951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084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287</TotalTime>
  <Words>344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Constantia</vt:lpstr>
      <vt:lpstr>Times New Roman</vt:lpstr>
      <vt:lpstr>Wingdings 2</vt:lpstr>
      <vt:lpstr>Бумажная</vt:lpstr>
      <vt:lpstr>Археолог  Говард Картер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Немецкий археолог Генрих шлиман</dc:title>
  <dc:creator>Евгений</dc:creator>
  <cp:lastModifiedBy>Ирина Болдычева</cp:lastModifiedBy>
  <cp:revision>10</cp:revision>
  <dcterms:created xsi:type="dcterms:W3CDTF">2017-09-19T14:56:20Z</dcterms:created>
  <dcterms:modified xsi:type="dcterms:W3CDTF">2017-09-21T07:11:57Z</dcterms:modified>
</cp:coreProperties>
</file>