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channel/UCNqa2e2Jie6lAfpPptYYNSA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/>
              <a:t>Хатшепсут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6357958"/>
            <a:ext cx="6172200" cy="1371600"/>
          </a:xfrm>
        </p:spPr>
        <p:txBody>
          <a:bodyPr/>
          <a:lstStyle/>
          <a:p>
            <a:r>
              <a:rPr lang="ru-RU" dirty="0" smtClean="0"/>
              <a:t>Лалетина Александра 5Б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Head_of_a_Sphinx_of_Hatsheps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5143536" cy="6858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hatshepsut-245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642918"/>
            <a:ext cx="4500579" cy="5510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Golova_statui_Hatshepsut_cat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421"/>
            <a:ext cx="5715040" cy="6800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071678"/>
            <a:ext cx="7467600" cy="1143000"/>
          </a:xfrm>
        </p:spPr>
        <p:txBody>
          <a:bodyPr>
            <a:normAutofit/>
            <a:scene3d>
              <a:camera prst="orthographicFront"/>
              <a:lightRig rig="sunset" dir="t"/>
            </a:scene3d>
            <a:sp3d prstMaterial="translucentPowder"/>
          </a:bodyPr>
          <a:lstStyle/>
          <a:p>
            <a:r>
              <a:rPr lang="ru-RU" sz="4800" dirty="0" smtClean="0"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outerShdw blurRad="139700" dir="21540000" sx="94000" sy="94000" kx="-1800000" algn="bl" rotWithShape="0">
                    <a:prstClr val="black">
                      <a:alpha val="27000"/>
                    </a:prstClr>
                  </a:outerShdw>
                </a:effectLst>
              </a:rPr>
              <a:t>Спасибо за внимание!</a:t>
            </a:r>
            <a:endParaRPr lang="ru-RU" sz="4800" dirty="0"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path path="shape">
                  <a:fillToRect l="50000" t="50000" r="50000" b="50000"/>
                </a:path>
                <a:tileRect/>
              </a:gradFill>
              <a:effectLst>
                <a:outerShdw blurRad="139700" dir="21540000" sx="94000" sy="94000" kx="-1800000" algn="bl" rotWithShape="0">
                  <a:prstClr val="black">
                    <a:alpha val="27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5000636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Информация взята с канала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[TED-ED]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smtClean="0"/>
              <a:t>в переводе </a:t>
            </a:r>
            <a:r>
              <a:rPr lang="en-US" u="sng" dirty="0" smtClean="0">
                <a:hlinkClick r:id="rId2"/>
              </a:rPr>
              <a:t>In </a:t>
            </a:r>
            <a:r>
              <a:rPr lang="en-US" u="sng" dirty="0" err="1" smtClean="0">
                <a:hlinkClick r:id="rId2"/>
              </a:rPr>
              <a:t>Cor</a:t>
            </a:r>
            <a:r>
              <a:rPr lang="en-US" u="sng" dirty="0" smtClean="0">
                <a:hlinkClick r:id="rId2"/>
              </a:rPr>
              <a:t> </a:t>
            </a:r>
            <a:r>
              <a:rPr lang="en-US" u="sng" dirty="0" err="1" smtClean="0">
                <a:hlinkClick r:id="rId2"/>
              </a:rPr>
              <a:t>Cadit</a:t>
            </a:r>
            <a:r>
              <a:rPr lang="ru-RU" u="sng" dirty="0" smtClean="0"/>
              <a:t>.</a:t>
            </a:r>
            <a:endParaRPr lang="en-US" dirty="0" smtClean="0"/>
          </a:p>
          <a:p>
            <a:r>
              <a:rPr lang="ru-RU" dirty="0" smtClean="0"/>
              <a:t>(видео)</a:t>
            </a:r>
            <a:r>
              <a:rPr lang="en-US" dirty="0" smtClean="0"/>
              <a:t> https://www.youtube.com/watch?v=M-kUsg0Tr1U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Нападение на фараона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Три с половиной  тысячи лет назад в Египте напали на фараона, но не физически, а исторически. </a:t>
            </a:r>
            <a:r>
              <a:rPr lang="ru-RU" b="1" i="1" dirty="0" smtClean="0"/>
              <a:t>Ее </a:t>
            </a:r>
            <a:r>
              <a:rPr lang="ru-RU" dirty="0" smtClean="0"/>
              <a:t>статуи частично разрушены, а изображения сбиты с барельефов в попытке стереть </a:t>
            </a:r>
            <a:r>
              <a:rPr lang="ru-RU" b="1" i="1" dirty="0" smtClean="0"/>
              <a:t>ее</a:t>
            </a:r>
            <a:r>
              <a:rPr lang="ru-RU" dirty="0" smtClean="0"/>
              <a:t> имя.</a:t>
            </a:r>
          </a:p>
          <a:p>
            <a:r>
              <a:rPr lang="ru-RU" dirty="0" smtClean="0"/>
              <a:t>Кем был этот фараон? Почему ее пытались стереть из истории?</a:t>
            </a:r>
            <a:endParaRPr lang="ru-RU" dirty="0"/>
          </a:p>
        </p:txBody>
      </p:sp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884621"/>
            <a:ext cx="2230034" cy="2973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 к разгадке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Хатшепсут</a:t>
            </a:r>
            <a:r>
              <a:rPr lang="ru-RU" dirty="0" smtClean="0"/>
              <a:t> была женщиной. По правилам она не могла править, так как ее правление нарушало религиозные верования Египта. </a:t>
            </a:r>
          </a:p>
          <a:p>
            <a:r>
              <a:rPr lang="ru-RU" dirty="0" smtClean="0"/>
              <a:t>1. Фараон – живое воплощение бога Хора.</a:t>
            </a:r>
          </a:p>
          <a:p>
            <a:r>
              <a:rPr lang="ru-RU" dirty="0" smtClean="0"/>
              <a:t>2. Ее правление оскорбляло </a:t>
            </a:r>
            <a:r>
              <a:rPr lang="ru-RU" dirty="0" err="1" smtClean="0"/>
              <a:t>Маат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User\Desktop\1_html_m3fda7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14752"/>
            <a:ext cx="2322887" cy="3000396"/>
          </a:xfrm>
          <a:prstGeom prst="rect">
            <a:avLst/>
          </a:prstGeom>
          <a:noFill/>
        </p:spPr>
      </p:pic>
      <p:pic>
        <p:nvPicPr>
          <p:cNvPr id="2051" name="Picture 3" descr="C:\Users\User\Desktop\Boginya-Egipta-Maat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752189"/>
            <a:ext cx="3637825" cy="3105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Привлечение славы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Хатшепсут</a:t>
            </a:r>
            <a:r>
              <a:rPr lang="ru-RU" dirty="0" smtClean="0"/>
              <a:t> присваивала себе титулы. Например – </a:t>
            </a:r>
            <a:r>
              <a:rPr lang="ru-RU" dirty="0" err="1" smtClean="0"/>
              <a:t>Мааткаре</a:t>
            </a:r>
            <a:r>
              <a:rPr lang="ru-RU" dirty="0" smtClean="0"/>
              <a:t>. Или вовсе называла себя мужским именем – </a:t>
            </a:r>
            <a:r>
              <a:rPr lang="ru-RU" dirty="0" err="1" smtClean="0"/>
              <a:t>Хатшепсу</a:t>
            </a:r>
            <a:r>
              <a:rPr lang="ru-RU" dirty="0" smtClean="0"/>
              <a:t>. Но эти меры не были убедительны и кто - то решил стереть ее лик. </a:t>
            </a:r>
            <a:endParaRPr lang="ru-RU" dirty="0"/>
          </a:p>
        </p:txBody>
      </p:sp>
      <p:pic>
        <p:nvPicPr>
          <p:cNvPr id="3074" name="Picture 2" descr="C:\Users\User\Desktop\99fc70859b1604ffcc5ae86bd00fa4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117864"/>
            <a:ext cx="2643206" cy="3740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Незаконное правление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Хатшепсут</a:t>
            </a:r>
            <a:r>
              <a:rPr lang="ru-RU" dirty="0" smtClean="0"/>
              <a:t> была регентом. </a:t>
            </a:r>
          </a:p>
          <a:p>
            <a:r>
              <a:rPr lang="ru-RU" dirty="0" smtClean="0"/>
              <a:t>Престол передается от отца к сыну. От Тутмоса </a:t>
            </a:r>
            <a:r>
              <a:rPr lang="en-US" dirty="0" smtClean="0"/>
              <a:t>I</a:t>
            </a:r>
            <a:r>
              <a:rPr lang="ru-RU" dirty="0" smtClean="0"/>
              <a:t> к Тутмосу </a:t>
            </a:r>
            <a:r>
              <a:rPr lang="en-US" dirty="0" smtClean="0"/>
              <a:t>II</a:t>
            </a:r>
            <a:r>
              <a:rPr lang="ru-RU" dirty="0" smtClean="0"/>
              <a:t> – мужу </a:t>
            </a:r>
            <a:r>
              <a:rPr lang="ru-RU" dirty="0" err="1" smtClean="0"/>
              <a:t>Хатшепсут</a:t>
            </a:r>
            <a:r>
              <a:rPr lang="ru-RU" dirty="0" smtClean="0"/>
              <a:t>. Престол должен был перейти к Тутмосу Ш, но так как он был слишком молод, </a:t>
            </a:r>
            <a:r>
              <a:rPr lang="ru-RU" dirty="0" err="1" smtClean="0"/>
              <a:t>Хатшепсут</a:t>
            </a:r>
            <a:r>
              <a:rPr lang="ru-RU" dirty="0" smtClean="0"/>
              <a:t> заменила его на некоторое время. Но в итоге она стала править как настоящий фараон.</a:t>
            </a:r>
            <a:endParaRPr lang="ru-RU" dirty="0"/>
          </a:p>
        </p:txBody>
      </p:sp>
      <p:pic>
        <p:nvPicPr>
          <p:cNvPr id="4098" name="Picture 2" descr="C:\Users\User\Desktop\7763229868_8feb099995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929066"/>
            <a:ext cx="1945091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Возможная причина мести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Возможно, Тутмос Ш был этим недоволен. Возможно, он стер изображения матери. Возможно, кто – то хотел осквернить память </a:t>
            </a:r>
            <a:r>
              <a:rPr lang="ru-RU" dirty="0" err="1" smtClean="0"/>
              <a:t>Хатшепсут</a:t>
            </a:r>
            <a:r>
              <a:rPr lang="ru-RU" dirty="0" smtClean="0"/>
              <a:t>, поскольку она была плохим фараоном.  </a:t>
            </a:r>
            <a:endParaRPr lang="ru-RU" dirty="0"/>
          </a:p>
        </p:txBody>
      </p:sp>
      <p:pic>
        <p:nvPicPr>
          <p:cNvPr id="5123" name="Picture 3" descr="C:\Users\Use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143225"/>
            <a:ext cx="278608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Правление </a:t>
            </a:r>
            <a:r>
              <a:rPr lang="ru-RU" dirty="0" err="1" smtClean="0"/>
              <a:t>Хатшепсут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История гласит, что </a:t>
            </a:r>
            <a:r>
              <a:rPr lang="ru-RU" dirty="0" err="1" smtClean="0"/>
              <a:t>Хатшепсут</a:t>
            </a:r>
            <a:r>
              <a:rPr lang="ru-RU" dirty="0" smtClean="0"/>
              <a:t> была хорошим правителем. Она выполнила все задачи правителя Египта. Она – великий строитель. Она увеличила благосостояние Египта. Вела торговлю с далекой землей. Она имела крепкие религиозные связи называя себя дочерью Амона Ра. Она совершила успешные военные походы. </a:t>
            </a:r>
          </a:p>
          <a:p>
            <a:r>
              <a:rPr lang="ru-RU" b="1" i="1" dirty="0" smtClean="0"/>
              <a:t>Есть одно но. Историю писала ОНА.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Погребальный храм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Вместо привычной пирамиды </a:t>
            </a:r>
            <a:r>
              <a:rPr lang="ru-RU" dirty="0" err="1" smtClean="0"/>
              <a:t>Хатшепсут</a:t>
            </a:r>
            <a:r>
              <a:rPr lang="ru-RU" dirty="0" smtClean="0"/>
              <a:t> воздвигла погребальный храм </a:t>
            </a:r>
            <a:r>
              <a:rPr lang="ru-RU" dirty="0" err="1" smtClean="0"/>
              <a:t>Джесер</a:t>
            </a:r>
            <a:r>
              <a:rPr lang="ru-RU" dirty="0" smtClean="0"/>
              <a:t> – </a:t>
            </a:r>
            <a:r>
              <a:rPr lang="ru-RU" dirty="0" err="1" smtClean="0"/>
              <a:t>Джесеру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Он представляет величие архитектуры и по сей день.</a:t>
            </a:r>
            <a:endParaRPr lang="ru-RU" dirty="0"/>
          </a:p>
        </p:txBody>
      </p:sp>
      <p:pic>
        <p:nvPicPr>
          <p:cNvPr id="6146" name="Picture 2" descr="C:\Users\User\Desktop\5998401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301355"/>
            <a:ext cx="5643602" cy="3556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Мое мини - исследование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Я нашла фото статуй </a:t>
            </a:r>
            <a:r>
              <a:rPr lang="ru-RU" dirty="0" err="1" smtClean="0"/>
              <a:t>Хатшепсут</a:t>
            </a:r>
            <a:r>
              <a:rPr lang="ru-RU" dirty="0" smtClean="0"/>
              <a:t>, и они повергли меня в шок. Они разрушены, рельефы содраны, а лицо фараона почти потеряло вид. Я обвела места сильных повреждений.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358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Century Schoolbook</vt:lpstr>
      <vt:lpstr>Wingdings</vt:lpstr>
      <vt:lpstr>Wingdings 2</vt:lpstr>
      <vt:lpstr>Эркер</vt:lpstr>
      <vt:lpstr>Хатшепсут </vt:lpstr>
      <vt:lpstr>Нападение на фараона</vt:lpstr>
      <vt:lpstr>Ключ к разгадке</vt:lpstr>
      <vt:lpstr>Привлечение славы</vt:lpstr>
      <vt:lpstr>Незаконное правление</vt:lpstr>
      <vt:lpstr>Возможная причина мести</vt:lpstr>
      <vt:lpstr>Правление Хатшепсут</vt:lpstr>
      <vt:lpstr>Погребальный храм</vt:lpstr>
      <vt:lpstr>Мое мини - исследование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Хатшепсут</dc:title>
  <dc:creator>Оаша</dc:creator>
  <cp:lastModifiedBy>Ирина Болдычева</cp:lastModifiedBy>
  <cp:revision>11</cp:revision>
  <dcterms:created xsi:type="dcterms:W3CDTF">2017-11-14T12:59:55Z</dcterms:created>
  <dcterms:modified xsi:type="dcterms:W3CDTF">2017-11-15T05:56:24Z</dcterms:modified>
</cp:coreProperties>
</file>