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3" r:id="rId4"/>
    <p:sldId id="277" r:id="rId5"/>
    <p:sldId id="278" r:id="rId6"/>
    <p:sldId id="276" r:id="rId7"/>
    <p:sldId id="27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85968" autoAdjust="0"/>
  </p:normalViewPr>
  <p:slideViewPr>
    <p:cSldViewPr snapToGrid="0" showGuides="1">
      <p:cViewPr varScale="1">
        <p:scale>
          <a:sx n="62" d="100"/>
          <a:sy n="62" d="100"/>
        </p:scale>
        <p:origin x="-9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5378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9038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815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76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45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07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12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373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584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512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968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accent6">
                <a:lumMod val="60000"/>
                <a:lumOff val="40000"/>
              </a:schemeClr>
            </a:gs>
            <a:gs pos="55000">
              <a:schemeClr val="accent2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3636D-1460-4AAA-A3EA-361E35D1905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C587-FD21-4F65-9615-F4184B24F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65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jpeg"/><Relationship Id="rId2" Type="http://schemas.openxmlformats.org/officeDocument/2006/relationships/image" Target="../media/image4.png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19" Type="http://schemas.openxmlformats.org/officeDocument/2006/relationships/image" Target="../media/image21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3961" y="196645"/>
            <a:ext cx="11592233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3961" y="6169742"/>
            <a:ext cx="11582400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-2602105" y="3161071"/>
            <a:ext cx="5941628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6200000">
            <a:off x="8962353" y="3164264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76750" y="478335"/>
            <a:ext cx="1073682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«Минем </a:t>
            </a:r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туганнарым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4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средство обучения татарскому языку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17575" y="4537374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Вафина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Г.Н.</a:t>
            </a: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</a:t>
            </a:r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  <a:b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ДОУ «Детский сад № 97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вида»</a:t>
            </a:r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Московского района г. Казани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750" y="2298908"/>
            <a:ext cx="3913685" cy="377992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151549" y="2356924"/>
            <a:ext cx="6371857" cy="141658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Презентация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</a:rPr>
              <a:t>лэпбука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в рамках семинара-практикума для педагогов по теме: «Система работы по обучению дошкольников татарскому языку с использованием УМК «Говорим по-татарски» в ДОУ»</a:t>
            </a:r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810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3961" y="196645"/>
            <a:ext cx="11592233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3961" y="6169742"/>
            <a:ext cx="11582400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8900539" y="3127739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>
            <a:off x="-2558232" y="3170652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268432" y="-2547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Как же сделать </a:t>
            </a:r>
            <a:r>
              <a:rPr lang="ru-RU" sz="2400" b="1" dirty="0" err="1" smtClean="0"/>
              <a:t>лэпбук</a:t>
            </a:r>
            <a:r>
              <a:rPr lang="ru-RU" sz="2400" b="1" dirty="0" smtClean="0"/>
              <a:t> своими руками? Всё очень просто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008" y="552156"/>
            <a:ext cx="11035983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Лепбук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коленная книга, книжечка, которая может быть маленького карманного формата.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Обычный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лепбук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А3 в собранном виде, и в раскрытом- А4. Их удобно хранить в таком формате, сложив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лепбуки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архивную папку м собирать по каждой тематике. Позже это удобно достать как сюрприз, а не в свободном доступе, награда –вариант игры.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2588" y="1852240"/>
            <a:ext cx="11035984" cy="1973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средней части располагается обычно какая-то основная информация. Т.е. это какая-либо игра, расположенная на центральной части, конечно же название и достаточно крупная информация. По бокам внутри и снаружи помещаются кармашки более мелкого размера игрового плана.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если на центральной части для ребёнка располагается информационный материал (теория), то на боковых краях это больше игра, загадки, выдвижные картинки, которые помогут закрепить изучаемый материал.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https://docviewer.yandex.ru/view/0/htmlimage?id=foqi-jvhdfssctdjd1p8a33owmsw1i1tf3fm2pbn33d4obvfxe8feulfhxbg66s9dx1ff063gu2dzfes9u1a2za39lv3y5v4ggqlovmr&amp;name=image-PId2n9AZ9YQCwoQbj6.jpg&amp;dsid=373930208ed4c9202a6433a64169b66c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3794" y="3775551"/>
            <a:ext cx="4082602" cy="230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docviewer.yandex.ru/view/0/htmlimage?id=foqi-jvhdfssctdjd1p8a33owmsw1i1tf3fm2pbn33d4obvfxe8feulfhxbg66s9dx1ff063gu2dzfes9u1a2za39lv3y5v4ggqlovmr&amp;name=image-IJDpU9Mv63MvnO2vvu.jpg&amp;dsid=373930208ed4c9202a6433a64169b66c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8436" y="3775552"/>
            <a:ext cx="3792757" cy="2303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33015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25183" y="1548071"/>
            <a:ext cx="875870" cy="736673"/>
          </a:xfrm>
        </p:spPr>
      </p:pic>
      <p:sp>
        <p:nvSpPr>
          <p:cNvPr id="4" name="Овал 3"/>
          <p:cNvSpPr/>
          <p:nvPr/>
        </p:nvSpPr>
        <p:spPr>
          <a:xfrm>
            <a:off x="282313" y="164461"/>
            <a:ext cx="11592233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3961" y="6169742"/>
            <a:ext cx="11582400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8900539" y="3127739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>
            <a:off x="-2558232" y="3170652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8572" y="719248"/>
            <a:ext cx="2664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Книжка-гармошка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00691" y="2069701"/>
            <a:ext cx="3088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Книжка-раскладушка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11" y="2033188"/>
            <a:ext cx="3545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Открывающиеся окошки</a:t>
            </a:r>
            <a:endParaRPr lang="ru-RU" sz="2400" b="1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51907" y="-276422"/>
            <a:ext cx="34514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Виды элементов </a:t>
            </a:r>
            <a:r>
              <a:rPr lang="ru-RU" sz="2400" b="1" dirty="0" err="1" smtClean="0"/>
              <a:t>лэпбука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75966" y="2933021"/>
            <a:ext cx="2882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Интерактивная игра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19573" y="570378"/>
            <a:ext cx="3137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Конверт с карточками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93147" y="4034122"/>
            <a:ext cx="3241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Элементы с бегунками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618568" y="3952456"/>
            <a:ext cx="3076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Интерактивные части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06878" y="5767710"/>
            <a:ext cx="4865563" cy="461665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Фигурные кармашки с карточками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148280" y="5767709"/>
            <a:ext cx="55807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Книжки со страницами разной ширины</a:t>
            </a:r>
            <a:endParaRPr lang="ru-RU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0723" y="4576234"/>
            <a:ext cx="1555135" cy="1247095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25" name="Рисунок 24" descr="https://docviewer.yandex.ru/view/0/htmlimage?id=foqi-jvhdfssctdjd1p8a33owmsw1i1tf3fm2pbn33d4obvfxe8feulfhxbg66s9dx1ff063gu2dzfes9u1a2za39lv3y5v4ggqlovmr&amp;name=image-QyNyTdAQJYtkiOXDxu.png&amp;dsid=373930208ed4c9202a6433a64169b66c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38637" y="950080"/>
            <a:ext cx="2160081" cy="1198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s://docviewer.yandex.ru/view/0/htmlimage?id=foqi-jvhdfssctdjd1p8a33owmsw1i1tf3fm2pbn33d4obvfxe8feulfhxbg66s9dx1ff063gu2dzfes9u1a2za39lv3y5v4ggqlovmr&amp;name=image-PId2n9AZ9YQCwoQbj6.jpg&amp;dsid=373930208ed4c9202a6433a64169b66c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4118" y="2531366"/>
            <a:ext cx="3272941" cy="1651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s://docviewer.yandex.ru/view/0/htmlimage?id=foqi-jvhdfssctdjd1p8a33owmsw1i1tf3fm2pbn33d4obvfxe8feulfhxbg66s9dx1ff063gu2dzfes9u1a2za39lv3y5v4ggqlovmr&amp;name=image-YFHpjbQ86EeDDjJThw.png&amp;dsid=373930208ed4c9202a6433a64169b66c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74299" y="2494853"/>
            <a:ext cx="2220432" cy="1539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4597" y="4264954"/>
            <a:ext cx="3193962" cy="1651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19009" y="4426858"/>
            <a:ext cx="489398" cy="78796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300000" rev="0"/>
            </a:camera>
            <a:lightRig rig="threePt" dir="t"/>
          </a:scene3d>
        </p:spPr>
      </p:pic>
      <p:pic>
        <p:nvPicPr>
          <p:cNvPr id="32" name="Рисунок 31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6898" y="4334092"/>
            <a:ext cx="418913" cy="844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5424" y="4576234"/>
            <a:ext cx="427866" cy="759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9980" y="5172061"/>
            <a:ext cx="464319" cy="744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0975" y="4334092"/>
            <a:ext cx="489397" cy="775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35673" y="5086561"/>
            <a:ext cx="570082" cy="830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E:\умк картинки\img20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0064" y="915449"/>
            <a:ext cx="1439831" cy="83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умк картинки\htmlimage (1)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9742" y="1669853"/>
            <a:ext cx="1486050" cy="72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умк картинки\htmlimage (2)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7599" y="1027005"/>
            <a:ext cx="1455986" cy="68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умк картинки\htmlimage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813" y="1167351"/>
            <a:ext cx="2114478" cy="135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Рисунок 41" descr="https://docviewer.yandex.ru/view/0/htmlimage?id=foqi-jvhdfssctdjd1p8a33owmsw1i1tf3fm2pbn33d4obvfxe8feulfhxbg66s9dx1ff063gu2dzfes9u1a2za39lv3y5v4ggqlovmr&amp;name=image-IJDpU9Mv63MvnO2vvu.jpg&amp;dsid=373930208ed4c9202a6433a64169b66c"/>
          <p:cNvPicPr/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6964" y="1049141"/>
            <a:ext cx="1896379" cy="1099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https://docviewer.yandex.ru/view/0/htmlimage?id=foqi-jvhdfssctdjd1p8a33owmsw1i1tf3fm2pbn33d4obvfxe8feulfhxbg66s9dx1ff063gu2dzfes9u1a2za39lv3y5v4ggqlovmr&amp;name=image-j3r5RlMQV2TUYHaaLo.jpg&amp;dsid=373930208ed4c9202a6433a64169b66c"/>
          <p:cNvPicPr/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813" y="3394686"/>
            <a:ext cx="1599428" cy="1398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https://docviewer.yandex.ru/view/0/htmlimage?id=foqi-jvhdfssctdjd1p8a33owmsw1i1tf3fm2pbn33d4obvfxe8feulfhxbg66s9dx1ff063gu2dzfes9u1a2za39lv3y5v4ggqlovmr&amp;name=image-8qPUuyiEJk18jCKFxL.jpg&amp;dsid=373930208ed4c9202a6433a64169b66c"/>
          <p:cNvPicPr/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4801" y="4462148"/>
            <a:ext cx="2511320" cy="13611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558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44076"/>
            <a:ext cx="10515600" cy="54256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Карточки для игры с прищепками - «Подбери букву»</a:t>
            </a:r>
          </a:p>
          <a:p>
            <a:r>
              <a:rPr lang="ru-RU" dirty="0" smtClean="0"/>
              <a:t>Лабиринты</a:t>
            </a:r>
          </a:p>
          <a:p>
            <a:r>
              <a:rPr lang="ru-RU" dirty="0" smtClean="0"/>
              <a:t>Обведи по образцу</a:t>
            </a:r>
          </a:p>
          <a:p>
            <a:r>
              <a:rPr lang="ru-RU" dirty="0" smtClean="0"/>
              <a:t>Сортируем по размеру и виду</a:t>
            </a:r>
          </a:p>
          <a:p>
            <a:r>
              <a:rPr lang="ru-RU" dirty="0" smtClean="0"/>
              <a:t>Грамматический </a:t>
            </a:r>
            <a:r>
              <a:rPr lang="ru-RU" dirty="0" err="1" smtClean="0"/>
              <a:t>пазл</a:t>
            </a:r>
            <a:endParaRPr lang="ru-RU" dirty="0" smtClean="0"/>
          </a:p>
          <a:p>
            <a:r>
              <a:rPr lang="ru-RU" dirty="0" smtClean="0"/>
              <a:t>Карточки «Соедини название и рисунок»</a:t>
            </a:r>
          </a:p>
          <a:p>
            <a:r>
              <a:rPr lang="ru-RU" dirty="0" smtClean="0"/>
              <a:t>Продолжи логические ряды</a:t>
            </a:r>
          </a:p>
          <a:p>
            <a:r>
              <a:rPr lang="ru-RU" dirty="0" err="1" smtClean="0"/>
              <a:t>Проводилки</a:t>
            </a:r>
            <a:r>
              <a:rPr lang="ru-RU" dirty="0" smtClean="0"/>
              <a:t> для обучения письму</a:t>
            </a:r>
          </a:p>
          <a:p>
            <a:r>
              <a:rPr lang="ru-RU" dirty="0" smtClean="0"/>
              <a:t>Нарисуй по клеточкам</a:t>
            </a:r>
          </a:p>
          <a:p>
            <a:r>
              <a:rPr lang="ru-RU" dirty="0" smtClean="0"/>
              <a:t>Нарисуй по схеме</a:t>
            </a:r>
          </a:p>
          <a:p>
            <a:r>
              <a:rPr lang="ru-RU" dirty="0" smtClean="0"/>
              <a:t>Раскрась в указанные цвета</a:t>
            </a:r>
          </a:p>
          <a:p>
            <a:r>
              <a:rPr lang="ru-RU" dirty="0" smtClean="0"/>
              <a:t>Обведи по контуру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3961" y="196645"/>
            <a:ext cx="11592233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3961" y="6169742"/>
            <a:ext cx="11582400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8900539" y="3127739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>
            <a:off x="-2558232" y="3170652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773017" y="-297657"/>
            <a:ext cx="34514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Материал в  </a:t>
            </a:r>
            <a:r>
              <a:rPr lang="ru-RU" sz="2400" b="1" dirty="0" err="1" smtClean="0"/>
              <a:t>лэпбук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335212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6750" y="777578"/>
            <a:ext cx="10515600" cy="555031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«Найди лишнее» – развиваем логику</a:t>
            </a:r>
          </a:p>
          <a:p>
            <a:r>
              <a:rPr lang="ru-RU" dirty="0" smtClean="0"/>
              <a:t>Картинка и описание- «Прочитай и соедини»</a:t>
            </a:r>
          </a:p>
          <a:p>
            <a:r>
              <a:rPr lang="ru-RU" dirty="0" smtClean="0"/>
              <a:t>Впиши пропущенные числа</a:t>
            </a:r>
          </a:p>
          <a:p>
            <a:r>
              <a:rPr lang="ru-RU" dirty="0" smtClean="0"/>
              <a:t>Соедини слоги «Читаем и запоминаем»</a:t>
            </a:r>
          </a:p>
          <a:p>
            <a:r>
              <a:rPr lang="ru-RU" dirty="0" smtClean="0"/>
              <a:t>«Найди правильную тень»</a:t>
            </a:r>
          </a:p>
          <a:p>
            <a:r>
              <a:rPr lang="ru-RU" dirty="0" smtClean="0"/>
              <a:t>Творческие задания</a:t>
            </a:r>
          </a:p>
          <a:p>
            <a:r>
              <a:rPr lang="ru-RU" dirty="0" err="1" smtClean="0"/>
              <a:t>Физкульминутки</a:t>
            </a:r>
            <a:endParaRPr lang="ru-RU" dirty="0" smtClean="0"/>
          </a:p>
          <a:p>
            <a:r>
              <a:rPr lang="ru-RU" dirty="0" smtClean="0"/>
              <a:t>Пальчиковые гимнастики</a:t>
            </a:r>
          </a:p>
          <a:p>
            <a:r>
              <a:rPr lang="ru-RU" dirty="0" err="1" smtClean="0"/>
              <a:t>Чистоговорки</a:t>
            </a:r>
            <a:endParaRPr lang="ru-RU" dirty="0" smtClean="0"/>
          </a:p>
          <a:p>
            <a:r>
              <a:rPr lang="ru-RU" dirty="0" smtClean="0"/>
              <a:t>Книжечки с рассказами, сказками</a:t>
            </a:r>
          </a:p>
          <a:p>
            <a:r>
              <a:rPr lang="ru-RU" dirty="0" smtClean="0"/>
              <a:t>Загадки</a:t>
            </a:r>
          </a:p>
          <a:p>
            <a:r>
              <a:rPr lang="ru-RU" dirty="0" err="1" smtClean="0"/>
              <a:t>Потешки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3961" y="196645"/>
            <a:ext cx="11592233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3961" y="6169742"/>
            <a:ext cx="11582400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8900539" y="3127739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>
            <a:off x="-2558232" y="3170652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959830" y="-230188"/>
            <a:ext cx="34514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Материал </a:t>
            </a:r>
            <a:r>
              <a:rPr lang="ru-RU" sz="2400" b="1" dirty="0" err="1" smtClean="0"/>
              <a:t>лэпбука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094875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3961" y="196645"/>
            <a:ext cx="11592233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3961" y="6169742"/>
            <a:ext cx="11582400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8900539" y="3127739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6200000">
            <a:off x="-2558232" y="3170652"/>
            <a:ext cx="5948015" cy="4227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23291" y="214665"/>
            <a:ext cx="439145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735330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созданию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5159" y="1340809"/>
            <a:ext cx="11041682" cy="437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73533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ЭСТЕТИЧНОСТЬ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должен быть оформлен аккуратно и красиво. У детей должно появиться желание взять его в руки. В оформлении не стоит использовать слишком яркие цвета.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73533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ДОЛГОВЕЧНОСТЬ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Конечно, ни одно пособие, игрушка, не хранится вечно, но изготавливая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стоит учесть, что с ни будут заниматься дети.  Он должен быть достаточно крепким.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73533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МИНИМУМ ПОДПИСЕЙ.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Никаких методических рекомендаций, больших текстов с описаниями, лишней информации. Все подписи должны быть напечатаны понятным для детей шрифтом (в дошкольном возрасте это только печатные буквы).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73533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ИГРЫ ДОЛЖНЫ БЫТЬ ДОСТУПНЫ ПОНИМАНИЮ ДЕТЕЙ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Взяв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ребёнок должен самостоятельно выбрать, что ему интересно, как с этим обращаться.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73533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приветствуется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БОЛЬШОЕ КОЛИЧЕСТВО УДОБНО ОТКРЫВАЕМЫХ КАРМАШКОВ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Они вызовут интерес у детей.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73533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содержащаяся в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должна быть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ПОНЯТНА РЕБЁНКУ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соответствовать его возрасту.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38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9360" y="579120"/>
            <a:ext cx="5507502" cy="422148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3958" y="390882"/>
            <a:ext cx="10515600" cy="1325563"/>
          </a:xfrm>
          <a:noFill/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E:\умк картинки\6O2chzNT4T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" y="2788331"/>
            <a:ext cx="5684520" cy="388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1586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474</Words>
  <Application>Microsoft Office PowerPoint</Application>
  <PresentationFormat>Произвольный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лэпбука в рамках семинара-практикума для педагогов по теме: «Система работы по обучению дошкольников татарскому языку с использованием УМК «Говорим по-татарски» в ДОУ»</vt:lpstr>
      <vt:lpstr>Слайд 2</vt:lpstr>
      <vt:lpstr>Слайд 3</vt:lpstr>
      <vt:lpstr>Слайд 4</vt:lpstr>
      <vt:lpstr>Слайд 5</vt:lpstr>
      <vt:lpstr>Слайд 6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</dc:creator>
  <cp:lastModifiedBy>Windows</cp:lastModifiedBy>
  <cp:revision>32</cp:revision>
  <dcterms:created xsi:type="dcterms:W3CDTF">2017-04-01T15:31:25Z</dcterms:created>
  <dcterms:modified xsi:type="dcterms:W3CDTF">2017-12-03T16:53:29Z</dcterms:modified>
</cp:coreProperties>
</file>