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20"/>
  </p:notesMasterIdLst>
  <p:sldIdLst>
    <p:sldId id="285" r:id="rId2"/>
    <p:sldId id="262" r:id="rId3"/>
    <p:sldId id="257" r:id="rId4"/>
    <p:sldId id="286" r:id="rId5"/>
    <p:sldId id="275" r:id="rId6"/>
    <p:sldId id="265" r:id="rId7"/>
    <p:sldId id="266" r:id="rId8"/>
    <p:sldId id="277" r:id="rId9"/>
    <p:sldId id="268" r:id="rId10"/>
    <p:sldId id="278" r:id="rId11"/>
    <p:sldId id="279" r:id="rId12"/>
    <p:sldId id="261" r:id="rId13"/>
    <p:sldId id="269" r:id="rId14"/>
    <p:sldId id="281" r:id="rId15"/>
    <p:sldId id="270" r:id="rId16"/>
    <p:sldId id="271" r:id="rId17"/>
    <p:sldId id="282" r:id="rId18"/>
    <p:sldId id="283" r:id="rId19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80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</a:defRPr>
            </a:lvl1pPr>
          </a:lstStyle>
          <a:p>
            <a:fld id="{88EF0412-B263-4476-BDD5-8661BCE1478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C45026B6-1767-498A-BF48-BAF71154B3ED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ea typeface="Arial Unicode MS" pitchFamily="34" charset="-128"/>
              </a:rPr>
              <a:pPr eaLnBrk="1"/>
              <a:t>3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ea typeface="Arial Unicode MS" pitchFamily="34" charset="-128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612900" y="3913188"/>
            <a:ext cx="3276600" cy="158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191125" y="3913188"/>
            <a:ext cx="3276600" cy="1587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5005388" y="3887788"/>
            <a:ext cx="50800" cy="49212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hangingPunct="1"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4031" y="4078349"/>
            <a:ext cx="9156568" cy="1259946"/>
          </a:xfrm>
        </p:spPr>
        <p:txBody>
          <a:bodyPr>
            <a:noAutofit/>
          </a:bodyPr>
          <a:lstStyle>
            <a:lvl1pPr marL="0" indent="0" algn="ctr">
              <a:buNone/>
              <a:defRPr sz="2400" spc="110" baseline="0">
                <a:solidFill>
                  <a:schemeClr val="tx2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504031" y="1580424"/>
            <a:ext cx="9156568" cy="2183906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53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94E7A4-0E2B-4AF0-90A5-44D2804898A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3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1F99B-92C2-4FA2-A2A6-CFF137351E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758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453" y="302738"/>
            <a:ext cx="2268141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F758F-86ED-40A2-9AAC-6F7946AFF3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6398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4031" y="1679928"/>
            <a:ext cx="9072563" cy="50397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F5CB2-81F3-4239-8332-CF6548CFFD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966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755650" y="5419725"/>
            <a:ext cx="8737600" cy="4763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047" y="3863834"/>
            <a:ext cx="8736542" cy="1511935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53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6047" y="5466229"/>
            <a:ext cx="8736542" cy="1085489"/>
          </a:xfrm>
        </p:spPr>
        <p:txBody>
          <a:bodyPr/>
          <a:lstStyle>
            <a:lvl1pPr marL="0" indent="0">
              <a:buNone/>
              <a:defRPr sz="2200" spc="110" baseline="0">
                <a:solidFill>
                  <a:schemeClr val="tx2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F257D-A9D9-45B9-B5D4-A22A154851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005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504031" y="1679928"/>
            <a:ext cx="4475798" cy="50397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124317" y="1679928"/>
            <a:ext cx="4475798" cy="50397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D0108-4DAF-4778-8E96-E8211B1347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757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620713" y="2403475"/>
            <a:ext cx="4132262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241925" y="2403475"/>
            <a:ext cx="4132263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1542792"/>
            <a:ext cx="4454027" cy="839964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900" b="1">
                <a:solidFill>
                  <a:schemeClr val="tx2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504031" y="2427182"/>
            <a:ext cx="4452276" cy="43140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5126068" y="2427182"/>
            <a:ext cx="4452276" cy="43140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171353"/>
            <a:ext cx="9072563" cy="125994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5124318" y="1542792"/>
            <a:ext cx="4454027" cy="839964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900" b="1" baseline="0">
                <a:solidFill>
                  <a:schemeClr val="tx2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C7D383-9FD3-42E1-A0FA-F2B91C763E1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685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4443C-40AF-47F4-919F-7E324319CE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27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D27DB-EB74-405B-8318-F868240DCE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272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504031" y="503978"/>
            <a:ext cx="6888427" cy="62997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76463" y="1763924"/>
            <a:ext cx="2187496" cy="4115823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102"/>
              </a:spcAft>
              <a:buNone/>
              <a:defRPr sz="1800">
                <a:solidFill>
                  <a:schemeClr val="tx2"/>
                </a:solidFill>
              </a:defRPr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7476464" y="503979"/>
            <a:ext cx="2184135" cy="1175949"/>
          </a:xfrm>
        </p:spPr>
        <p:txBody>
          <a:bodyPr tIns="100794"/>
          <a:lstStyle>
            <a:lvl1pPr algn="l">
              <a:buNone/>
              <a:defRPr sz="2000" b="1" spc="-55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AE5C5-0A63-47E9-9101-054257008F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786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453" y="503979"/>
            <a:ext cx="2268141" cy="1175949"/>
          </a:xfrm>
        </p:spPr>
        <p:txBody>
          <a:bodyPr tIns="100794"/>
          <a:lstStyle>
            <a:lvl1pPr algn="l">
              <a:buNone/>
              <a:defRPr sz="2000" b="1" spc="-55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04031" y="503979"/>
            <a:ext cx="6636411" cy="6131736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5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08453" y="1763924"/>
            <a:ext cx="2268141" cy="4871791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102"/>
              </a:spcAft>
              <a:buFontTx/>
              <a:buNone/>
              <a:defRPr sz="1800" b="0">
                <a:solidFill>
                  <a:schemeClr val="tx2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0DD07-25A4-4279-83F0-AC5D32B9F8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3934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503238" y="1595438"/>
            <a:ext cx="9074150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6384925" y="6838950"/>
            <a:ext cx="2855913" cy="422275"/>
          </a:xfrm>
          <a:prstGeom prst="rect">
            <a:avLst/>
          </a:prstGeom>
        </p:spPr>
        <p:txBody>
          <a:bodyPr vert="horz" lIns="100794" tIns="50397" rIns="100794" bIns="50397" anchor="ctr" anchorCtr="0"/>
          <a:lstStyle>
            <a:lvl1pPr algn="l" eaLnBrk="1" latinLnBrk="0" hangingPunct="1">
              <a:buFont typeface="Times New Roman" pitchFamily="16" charset="0"/>
              <a:buNone/>
              <a:defRPr kumimoji="0" sz="1300">
                <a:solidFill>
                  <a:schemeClr val="tx2"/>
                </a:solidFill>
                <a:latin typeface="Arial" charset="0"/>
                <a:ea typeface="Microsoft YaHei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352675" y="6838950"/>
            <a:ext cx="3948113" cy="422275"/>
          </a:xfrm>
          <a:prstGeom prst="rect">
            <a:avLst/>
          </a:prstGeom>
        </p:spPr>
        <p:txBody>
          <a:bodyPr vert="horz" lIns="100794" tIns="50397" rIns="100794" bIns="50397" anchor="ctr" anchorCtr="0"/>
          <a:lstStyle>
            <a:lvl1pPr algn="r" eaLnBrk="1" latinLnBrk="0" hangingPunct="1">
              <a:buFont typeface="Times New Roman" pitchFamily="16" charset="0"/>
              <a:buNone/>
              <a:defRPr kumimoji="0" sz="1300">
                <a:solidFill>
                  <a:schemeClr val="tx2"/>
                </a:solidFill>
                <a:latin typeface="Arial" charset="0"/>
                <a:ea typeface="Microsoft YaHei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9272588" y="6813550"/>
            <a:ext cx="671512" cy="504825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 hangingPunct="1">
              <a:defRPr>
                <a:solidFill>
                  <a:schemeClr val="tx2"/>
                </a:solidFill>
              </a:defRPr>
            </a:lvl1pPr>
          </a:lstStyle>
          <a:p>
            <a:fld id="{74F3750A-8620-4A01-B5BD-C7AA1B9FF58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3238" y="168275"/>
            <a:ext cx="9074150" cy="1343025"/>
          </a:xfrm>
          <a:prstGeom prst="rect">
            <a:avLst/>
          </a:prstGeom>
          <a:ln w="6350" cap="rnd">
            <a:noFill/>
          </a:ln>
        </p:spPr>
        <p:txBody>
          <a:bodyPr vert="horz" lIns="100794" tIns="50397" rIns="100794" bIns="50397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5" r:id="rId1"/>
    <p:sldLayoutId id="2147483817" r:id="rId2"/>
    <p:sldLayoutId id="2147483826" r:id="rId3"/>
    <p:sldLayoutId id="2147483818" r:id="rId4"/>
    <p:sldLayoutId id="2147483827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600" kern="1200" spc="-11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rgbClr val="F9F9F9"/>
          </a:solidFill>
          <a:latin typeface="Constantia" pitchFamily="18" charset="0"/>
        </a:defRPr>
      </a:lvl9pPr>
    </p:titleStyle>
    <p:bodyStyle>
      <a:lvl1pPr marL="301625" indent="-301625" algn="l" rtl="0" eaLnBrk="0" fontAlgn="base" hangingPunct="0">
        <a:spcBef>
          <a:spcPts val="663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4850" indent="-301625" algn="l" rtl="0" eaLnBrk="0" fontAlgn="base" hangingPunct="0">
        <a:spcBef>
          <a:spcPts val="325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108075" indent="-250825" algn="l" rtl="0" eaLnBrk="0" fontAlgn="base" hangingPunct="0">
        <a:spcBef>
          <a:spcPts val="325"/>
        </a:spcBef>
        <a:spcAft>
          <a:spcPct val="0"/>
        </a:spcAft>
        <a:buClr>
          <a:srgbClr val="8C3836"/>
        </a:buClr>
        <a:buSzPct val="85000"/>
        <a:buFont typeface="Wingdings 2" panose="05020102010507070707" pitchFamily="18" charset="2"/>
        <a:buChar char="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700" indent="-250825" algn="l" rtl="0" eaLnBrk="0" fontAlgn="base" hangingPunct="0">
        <a:spcBef>
          <a:spcPts val="325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712913" indent="-250825" algn="l" rtl="0" eaLnBrk="0" fontAlgn="base" hangingPunct="0">
        <a:spcBef>
          <a:spcPts val="375"/>
        </a:spcBef>
        <a:spcAft>
          <a:spcPct val="0"/>
        </a:spcAft>
        <a:buClr>
          <a:srgbClr val="A94543"/>
        </a:buClr>
        <a:buSzPct val="85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015886" indent="-251986" algn="l" rtl="0" eaLnBrk="1" latinLnBrk="0" hangingPunct="1">
        <a:spcBef>
          <a:spcPts val="375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217475" indent="-201589" algn="l" rtl="0" eaLnBrk="1" latinLnBrk="0" hangingPunct="1">
        <a:spcBef>
          <a:spcPts val="375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9858" indent="-201589" algn="l" rtl="0" eaLnBrk="1" latinLnBrk="0" hangingPunct="1">
        <a:spcBef>
          <a:spcPts val="375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2822241" indent="-201589" algn="l" rtl="0" eaLnBrk="1" latinLnBrk="0" hangingPunct="1">
        <a:spcBef>
          <a:spcPts val="375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anub.ru/uploads/11.2009/125760850673_1246113193_rryorirsrsr_8.jpg&amp;uinfo=sw-1264-sh-646-fw-0-fh-448-pd-1&amp;text=%D0%B5%D0%B6%D0%B8%20%D1%84%D0%BE%D1%82%D0%BE&amp;noreask=1&amp;pos=14&amp;lr=2&amp;rpt=simag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#!/yandsearch?source=psearch&amp;uinfo=sw-1264-sh-646-fw-1039-fh-448-pd-1&amp;p=4&amp;text=&#1105;&#1078; &#1074;&#1077;&#1089;&#1085;&#1086;&#1081; &#1076;&#1083;&#1103; &#1076;&#1077;&#1090;&#1077;&#1081; 2 &#1084;&#1083;&#1072;&#1076;&#1096;&#1077;&#1081; &#1075;&#1088;&#1091;&#1087;&#1087;&#1099;&amp;noreask=1&amp;pos=146&amp;rpt=simage&amp;lr=2&amp;img_url=http%3A%2F%2Fdg54.odnoklassniki.ru%2FgetImage%3FphotoId%3D178300660777%26photoType%3D6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odrobnosti.ua/upload/news/2011/09/30/794837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50825"/>
            <a:ext cx="4581525" cy="366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4" descr="http://im5-tub-ru.yandex.net/i?id=176008305-48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76334">
            <a:off x="5184775" y="3419475"/>
            <a:ext cx="47053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1152525" y="250825"/>
            <a:ext cx="3240088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chemeClr val="bg1"/>
                </a:solidFill>
                <a:cs typeface="Tunga" panose="020B0502040204020203" pitchFamily="34" charset="0"/>
              </a:rPr>
              <a:t>ЗВЕРИ ВЕСНОЙ</a:t>
            </a:r>
            <a:endParaRPr lang="ru-RU" altLang="ru-RU" sz="2800" b="1">
              <a:cs typeface="Tunga" panose="020B0502040204020203" pitchFamily="34" charset="0"/>
            </a:endParaRPr>
          </a:p>
        </p:txBody>
      </p:sp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360363" y="1187450"/>
            <a:ext cx="4824412" cy="39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  <a:t>ОТ ДОЛГОГО СНА  ПРОСЫПАЮТСЯ</a:t>
            </a:r>
            <a:b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</a:br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  <a:t>МЕДВЕДИ,ЕЖИ  И  ДРУГИЕ ЖИВОТНЫЕ.</a:t>
            </a:r>
            <a:b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</a:br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  <a:t>У БОЛЬШИНСТВА  ИЗ  НИХ   </a:t>
            </a:r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r>
              <a:rPr lang="ru-RU" altLang="ru-RU" b="1" dirty="0" smtClean="0">
                <a:solidFill>
                  <a:schemeClr val="bg1"/>
                </a:solidFill>
                <a:cs typeface="Tunga" panose="020B0502040204020203" pitchFamily="34" charset="0"/>
              </a:rPr>
              <a:t>РОЖДАЮТСЯ ДЕТЁНЫШИ</a:t>
            </a:r>
            <a: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  <a:t>. У   ВСЕХ   </a:t>
            </a:r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  <a:t>ЗВЕРЕЙ  ПРОИСХОДИТ  ЛИНЬКА. У   </a:t>
            </a:r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  <a:t>НЕКОТОРЫХ   ПРИ   ЭТОМ   </a:t>
            </a:r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  <a:t>ИЗМЕНЯЕТСЯ    И   ОКРАСКА   </a:t>
            </a:r>
            <a:b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</a:br>
            <a:endParaRPr lang="en-US" altLang="ru-RU" b="1" dirty="0">
              <a:solidFill>
                <a:schemeClr val="bg1"/>
              </a:solidFill>
              <a:cs typeface="Tunga" panose="020B0502040204020203" pitchFamily="34" charset="0"/>
            </a:endParaRPr>
          </a:p>
          <a:p>
            <a:r>
              <a:rPr lang="ru-RU" altLang="ru-RU" b="1" dirty="0">
                <a:solidFill>
                  <a:schemeClr val="bg1"/>
                </a:solidFill>
                <a:cs typeface="Tunga" panose="020B0502040204020203" pitchFamily="34" charset="0"/>
              </a:rPr>
              <a:t>ШЕРСТИ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4002/veer9516.c/0_14bb0_e96ce3b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395288"/>
            <a:ext cx="8196262" cy="607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egani.com/uploads/posts/2011-01/1294008306_belki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611188"/>
            <a:ext cx="77724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1295400" y="1187450"/>
            <a:ext cx="7705725" cy="430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2400"/>
          </a:p>
          <a:p>
            <a:r>
              <a:rPr lang="ru-RU" altLang="ru-RU" sz="5400"/>
              <a:t>Лесом катится клубок,</a:t>
            </a:r>
            <a:br>
              <a:rPr lang="ru-RU" altLang="ru-RU" sz="5400"/>
            </a:br>
            <a:r>
              <a:rPr lang="ru-RU" altLang="ru-RU" sz="5400"/>
              <a:t>У него колючий бок,</a:t>
            </a:r>
            <a:br>
              <a:rPr lang="ru-RU" altLang="ru-RU" sz="5400"/>
            </a:br>
            <a:r>
              <a:rPr lang="ru-RU" altLang="ru-RU" sz="5400"/>
              <a:t>Он охотится ночами</a:t>
            </a:r>
            <a:br>
              <a:rPr lang="ru-RU" altLang="ru-RU" sz="5400"/>
            </a:br>
            <a:r>
              <a:rPr lang="ru-RU" altLang="ru-RU" sz="5400"/>
              <a:t>За жуками и мышами...</a:t>
            </a:r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http://khabmama.ru/files/u/%D1%84%D1%8B%D0%B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323850"/>
            <a:ext cx="9648825" cy="662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http://zoomanji.ru/img_content/advertisments/big/zoo_board__27072011_09_47_6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1187450"/>
            <a:ext cx="7715250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503238" y="1835150"/>
            <a:ext cx="9074150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5400"/>
              <a:t>Она живёт в большом лесу </a:t>
            </a:r>
            <a:br>
              <a:rPr lang="ru-RU" altLang="ru-RU" sz="5400"/>
            </a:br>
            <a:r>
              <a:rPr lang="ru-RU" altLang="ru-RU" sz="5400"/>
              <a:t>Все знают хитрую куму, </a:t>
            </a:r>
            <a:br>
              <a:rPr lang="ru-RU" altLang="ru-RU" sz="5400"/>
            </a:br>
            <a:r>
              <a:rPr lang="ru-RU" altLang="ru-RU" sz="5400"/>
              <a:t>А про её проказы </a:t>
            </a:r>
            <a:br>
              <a:rPr lang="ru-RU" altLang="ru-RU" sz="5400"/>
            </a:br>
            <a:r>
              <a:rPr lang="ru-RU" altLang="ru-RU" sz="5400"/>
              <a:t>Есть сказки и рассказы…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vashsad.ua/i/gallery/wallpapers/26/1600_1200/4jypD1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539750"/>
            <a:ext cx="8491537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fs142.www.ex.ua/show/42419235/42419235.jpg?1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3850"/>
            <a:ext cx="7705725" cy="672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rikky.ru/foxylady/files/2012/11/fox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466725"/>
            <a:ext cx="885825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431800" y="755650"/>
            <a:ext cx="9288463" cy="472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5400"/>
          </a:p>
          <a:p>
            <a:r>
              <a:rPr lang="ru-RU" altLang="ru-RU" sz="5400"/>
              <a:t>  Он любит ягоды и мёд,</a:t>
            </a:r>
            <a:br>
              <a:rPr lang="ru-RU" altLang="ru-RU" sz="5400"/>
            </a:br>
            <a:r>
              <a:rPr lang="ru-RU" altLang="ru-RU" sz="5400"/>
              <a:t>Зимой в берлоге он живет.</a:t>
            </a:r>
            <a:br>
              <a:rPr lang="ru-RU" altLang="ru-RU" sz="5400"/>
            </a:br>
            <a:r>
              <a:rPr lang="ru-RU" altLang="ru-RU" sz="5400"/>
              <a:t>Он – симпатичный, правда, ведь!</a:t>
            </a:r>
            <a:br>
              <a:rPr lang="ru-RU" altLang="ru-RU" sz="5400"/>
            </a:br>
            <a:r>
              <a:rPr lang="ru-RU" altLang="ru-RU" sz="5400"/>
              <a:t>     Мохнатый увалень…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92163" y="250825"/>
            <a:ext cx="83518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55584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endParaRPr lang="ru-RU" altLang="ru-RU" sz="1400">
              <a:latin typeface="Times New Roman" panose="02020603050405020304" pitchFamily="18" charset="0"/>
              <a:cs typeface="Tunga" panose="020B0502040204020203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50825"/>
            <a:ext cx="93599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1079500" y="827088"/>
            <a:ext cx="7561263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/>
            <a:r>
              <a:rPr lang="ru-RU" altLang="ru-RU" sz="5400">
                <a:cs typeface="Arial" panose="020B0604020202020204" pitchFamily="34" charset="0"/>
              </a:rPr>
              <a:t> На овчарку он похож. </a:t>
            </a:r>
          </a:p>
          <a:p>
            <a:pPr hangingPunct="1"/>
            <a:r>
              <a:rPr lang="ru-RU" altLang="ru-RU" sz="5400">
                <a:cs typeface="Arial" panose="020B0604020202020204" pitchFamily="34" charset="0"/>
              </a:rPr>
              <a:t>Что ни зуб – то острый нож! </a:t>
            </a:r>
          </a:p>
          <a:p>
            <a:pPr hangingPunct="1"/>
            <a:r>
              <a:rPr lang="ru-RU" altLang="ru-RU" sz="5400">
                <a:cs typeface="Arial" panose="020B0604020202020204" pitchFamily="34" charset="0"/>
              </a:rPr>
              <a:t>Он бежит, оскалив пасть,</a:t>
            </a:r>
          </a:p>
          <a:p>
            <a:pPr hangingPunct="1"/>
            <a:r>
              <a:rPr lang="ru-RU" altLang="ru-RU" sz="5400">
                <a:cs typeface="Arial" panose="020B0604020202020204" pitchFamily="34" charset="0"/>
              </a:rPr>
              <a:t> На овцу готов напасть…</a:t>
            </a:r>
            <a:endParaRPr lang="ru-RU" alt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hullumaja.com/files/pictures/2010/10/20/V1KDoV1r9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611188"/>
            <a:ext cx="7686675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1584325" y="539750"/>
            <a:ext cx="7848600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5400"/>
          </a:p>
          <a:p>
            <a:r>
              <a:rPr lang="ru-RU" altLang="ru-RU" sz="5400"/>
              <a:t>Прыгун-трусишка:</a:t>
            </a:r>
            <a:br>
              <a:rPr lang="ru-RU" altLang="ru-RU" sz="5400"/>
            </a:br>
            <a:r>
              <a:rPr lang="ru-RU" altLang="ru-RU" sz="5400"/>
              <a:t>Хвост-коротышка,</a:t>
            </a:r>
            <a:br>
              <a:rPr lang="ru-RU" altLang="ru-RU" sz="5400"/>
            </a:br>
            <a:r>
              <a:rPr lang="ru-RU" altLang="ru-RU" sz="5400"/>
              <a:t>Глазки с косинкой,</a:t>
            </a:r>
            <a:br>
              <a:rPr lang="ru-RU" altLang="ru-RU" sz="5400"/>
            </a:br>
            <a:r>
              <a:rPr lang="ru-RU" altLang="ru-RU" sz="5400"/>
              <a:t>Ушки вдоль спинки,</a:t>
            </a:r>
            <a:br>
              <a:rPr lang="ru-RU" altLang="ru-RU" sz="5400"/>
            </a:br>
            <a:r>
              <a:rPr lang="ru-RU" altLang="ru-RU" sz="5400"/>
              <a:t>Одежка в два цвета –</a:t>
            </a:r>
            <a:br>
              <a:rPr lang="ru-RU" altLang="ru-RU" sz="5400"/>
            </a:br>
            <a:r>
              <a:rPr lang="ru-RU" altLang="ru-RU" sz="5400"/>
              <a:t>На зиму, на лето…</a:t>
            </a:r>
            <a:r>
              <a:rPr lang="ru-RU" altLang="ru-RU" sz="5400" b="1"/>
              <a:t> </a:t>
            </a:r>
            <a:endParaRPr lang="ru-RU" altLang="ru-RU" sz="54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466725"/>
            <a:ext cx="9142413" cy="662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lol54.ru/uploads/posts/2011-01/1294301248_200912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827088"/>
            <a:ext cx="77724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1368425" y="1547813"/>
            <a:ext cx="7775575" cy="318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/>
            <a:r>
              <a:rPr lang="ru-RU" altLang="ru-RU" sz="5400">
                <a:cs typeface="Arial" panose="020B0604020202020204" pitchFamily="34" charset="0"/>
              </a:rPr>
              <a:t>А живет она в дупле</a:t>
            </a:r>
          </a:p>
          <a:p>
            <a:pPr hangingPunct="1"/>
            <a:r>
              <a:rPr lang="ru-RU" altLang="ru-RU" sz="5400">
                <a:cs typeface="Arial" panose="020B0604020202020204" pitchFamily="34" charset="0"/>
              </a:rPr>
              <a:t>И в достатке и в тепле</a:t>
            </a:r>
          </a:p>
          <a:p>
            <a:pPr hangingPunct="1"/>
            <a:r>
              <a:rPr lang="ru-RU" altLang="ru-RU" sz="5400">
                <a:cs typeface="Arial" panose="020B0604020202020204" pitchFamily="34" charset="0"/>
              </a:rPr>
              <a:t>У нее четыре лапки,</a:t>
            </a:r>
          </a:p>
          <a:p>
            <a:pPr hangingPunct="1"/>
            <a:r>
              <a:rPr lang="ru-RU" altLang="ru-RU" sz="5400">
                <a:cs typeface="Arial" panose="020B0604020202020204" pitchFamily="34" charset="0"/>
              </a:rPr>
              <a:t>Когти – острые царапки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156</TotalTime>
  <Words>71</Words>
  <Application>Microsoft Office PowerPoint</Application>
  <PresentationFormat>Произвольный</PresentationFormat>
  <Paragraphs>30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Microsoft YaHei</vt:lpstr>
      <vt:lpstr>Arial</vt:lpstr>
      <vt:lpstr>Arial Unicode MS</vt:lpstr>
      <vt:lpstr>Constantia</vt:lpstr>
      <vt:lpstr>Times New Roman</vt:lpstr>
      <vt:lpstr>Tunga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Nedosekina</dc:creator>
  <cp:lastModifiedBy>Samsung</cp:lastModifiedBy>
  <cp:revision>28</cp:revision>
  <cp:lastPrinted>1601-01-01T00:00:00Z</cp:lastPrinted>
  <dcterms:created xsi:type="dcterms:W3CDTF">2013-04-07T19:57:34Z</dcterms:created>
  <dcterms:modified xsi:type="dcterms:W3CDTF">2017-12-03T10:39:30Z</dcterms:modified>
</cp:coreProperties>
</file>