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7" r:id="rId2"/>
    <p:sldId id="273" r:id="rId3"/>
    <p:sldId id="267" r:id="rId4"/>
    <p:sldId id="262" r:id="rId5"/>
    <p:sldId id="270" r:id="rId6"/>
    <p:sldId id="259" r:id="rId7"/>
    <p:sldId id="258" r:id="rId8"/>
    <p:sldId id="271" r:id="rId9"/>
    <p:sldId id="272" r:id="rId10"/>
    <p:sldId id="260" r:id="rId11"/>
    <p:sldId id="274" r:id="rId12"/>
    <p:sldId id="261" r:id="rId13"/>
    <p:sldId id="263" r:id="rId14"/>
    <p:sldId id="264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27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616314199395781E-2"/>
          <c:y val="0.12821325648414991"/>
          <c:w val="0.63939648404976568"/>
          <c:h val="0.840086455331412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2"/>
          </c:dPt>
          <c:dPt>
            <c:idx val="1"/>
            <c:explosion val="10"/>
          </c:dPt>
          <c:dPt>
            <c:idx val="2"/>
            <c:explosion val="10"/>
          </c:dPt>
          <c:dPt>
            <c:idx val="3"/>
            <c:explosion val="12"/>
          </c:dPt>
          <c:cat>
            <c:strRef>
              <c:f>Лист1!$A$2:$A$5</c:f>
              <c:strCache>
                <c:ptCount val="4"/>
                <c:pt idx="0">
                  <c:v>Детская площадка</c:v>
                </c:pt>
                <c:pt idx="1">
                  <c:v>Спортивный инвентарь</c:v>
                </c:pt>
                <c:pt idx="2">
                  <c:v>Парковая зона </c:v>
                </c:pt>
                <c:pt idx="3">
                  <c:v>Что-то 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8.8000000000000007</c:v>
                </c:pt>
                <c:pt idx="1">
                  <c:v>4</c:v>
                </c:pt>
                <c:pt idx="2">
                  <c:v>2.2999999999999998</c:v>
                </c:pt>
                <c:pt idx="3">
                  <c:v>0.60000000000000031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148107619478146"/>
          <c:y val="0.22721391454310302"/>
          <c:w val="0.34851892380521959"/>
          <c:h val="0.58670176314416078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6684F-2AF9-4E9C-A696-A8222688BEA8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92695-0CBE-406E-ADCD-F5EB30D9EE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4770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9378B-2ECF-432C-B7DA-A7EDF288C71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FF7BE8F7-9EF7-4E06-9B56-E75B650D3175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CAB9A2F8-6FFC-4ADE-90D6-ECF6CA8B7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grynadetskojploshhadkedlyadachi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92128"/>
            <a:ext cx="6324600" cy="1828800"/>
          </a:xfrm>
        </p:spPr>
        <p:txBody>
          <a:bodyPr/>
          <a:lstStyle/>
          <a:p>
            <a:r>
              <a:rPr lang="ru-RU" sz="4400" dirty="0"/>
              <a:t>Детский городок </a:t>
            </a:r>
            <a:r>
              <a:rPr lang="ru-RU" sz="4400" dirty="0" smtClean="0"/>
              <a:t>«Радуга»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20272" y="620688"/>
            <a:ext cx="1981200" cy="604867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Проект выполнен учащимися 11 </a:t>
            </a:r>
            <a:r>
              <a:rPr lang="ru-RU" dirty="0" smtClean="0"/>
              <a:t>класса </a:t>
            </a:r>
            <a:br>
              <a:rPr lang="ru-RU" dirty="0" smtClean="0"/>
            </a:br>
            <a:r>
              <a:rPr lang="ru-RU" dirty="0" smtClean="0"/>
              <a:t>МБОУ Гимназии№7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Алексеев Роман</a:t>
            </a:r>
          </a:p>
          <a:p>
            <a:r>
              <a:rPr lang="ru-RU" dirty="0" err="1" smtClean="0"/>
              <a:t>Погодская</a:t>
            </a:r>
            <a:r>
              <a:rPr lang="ru-RU" dirty="0" smtClean="0"/>
              <a:t> Полина</a:t>
            </a:r>
          </a:p>
          <a:p>
            <a:r>
              <a:rPr lang="ru-RU" dirty="0" smtClean="0"/>
              <a:t>Ларионов Вадим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Руководитель:</a:t>
            </a:r>
            <a:br>
              <a:rPr lang="ru-RU" dirty="0" smtClean="0"/>
            </a:br>
            <a:r>
              <a:rPr lang="ru-RU" dirty="0" smtClean="0"/>
              <a:t>Трубачева Марина Владимировна</a:t>
            </a:r>
          </a:p>
          <a:p>
            <a:r>
              <a:rPr lang="ru-RU" dirty="0" smtClean="0"/>
              <a:t> </a:t>
            </a:r>
          </a:p>
          <a:p>
            <a:r>
              <a:rPr lang="ru-RU" dirty="0">
                <a:sym typeface="Wingdings" pitchFamily="2" charset="2"/>
              </a:rPr>
              <a:t>Кураторы: </a:t>
            </a:r>
            <a:r>
              <a:rPr lang="ru-RU" dirty="0" err="1">
                <a:sym typeface="Wingdings" pitchFamily="2" charset="2"/>
              </a:rPr>
              <a:t>ст-ки</a:t>
            </a:r>
            <a:r>
              <a:rPr lang="ru-RU" dirty="0">
                <a:sym typeface="Wingdings" pitchFamily="2" charset="2"/>
              </a:rPr>
              <a:t> 4 курса </a:t>
            </a:r>
            <a:r>
              <a:rPr lang="ru-RU" dirty="0" err="1">
                <a:sym typeface="Wingdings" pitchFamily="2" charset="2"/>
              </a:rPr>
              <a:t>ИАиД</a:t>
            </a:r>
            <a:r>
              <a:rPr lang="ru-RU" dirty="0">
                <a:sym typeface="Wingdings" pitchFamily="2" charset="2"/>
              </a:rPr>
              <a:t> ТОГУ</a:t>
            </a:r>
          </a:p>
          <a:p>
            <a:r>
              <a:rPr lang="ru-RU" dirty="0">
                <a:sym typeface="Wingdings" pitchFamily="2" charset="2"/>
              </a:rPr>
              <a:t>Петрова Екатерина</a:t>
            </a:r>
          </a:p>
          <a:p>
            <a:r>
              <a:rPr lang="ru-RU" dirty="0" err="1">
                <a:sym typeface="Wingdings" pitchFamily="2" charset="2"/>
              </a:rPr>
              <a:t>Резникова</a:t>
            </a:r>
            <a:r>
              <a:rPr lang="ru-RU" dirty="0">
                <a:sym typeface="Wingdings" pitchFamily="2" charset="2"/>
              </a:rPr>
              <a:t> Анна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01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Доступность</a:t>
            </a:r>
          </a:p>
          <a:p>
            <a:r>
              <a:rPr lang="ru-RU" sz="3200" dirty="0" smtClean="0"/>
              <a:t>Комфорт</a:t>
            </a:r>
          </a:p>
          <a:p>
            <a:r>
              <a:rPr lang="ru-RU" sz="3200" dirty="0" smtClean="0"/>
              <a:t>Красота</a:t>
            </a:r>
          </a:p>
          <a:p>
            <a:r>
              <a:rPr lang="ru-RU" sz="3200" dirty="0" smtClean="0"/>
              <a:t>Практичность</a:t>
            </a:r>
          </a:p>
          <a:p>
            <a:r>
              <a:rPr lang="ru-RU" sz="3200" dirty="0" smtClean="0"/>
              <a:t>Культура</a:t>
            </a:r>
          </a:p>
          <a:p>
            <a:r>
              <a:rPr lang="ru-RU" sz="3200" dirty="0" smtClean="0"/>
              <a:t>Досуг</a:t>
            </a:r>
          </a:p>
          <a:p>
            <a:r>
              <a:rPr lang="ru-RU" sz="3200" dirty="0" smtClean="0"/>
              <a:t>Отдых</a:t>
            </a:r>
          </a:p>
          <a:p>
            <a:r>
              <a:rPr lang="ru-RU" sz="3200" dirty="0" smtClean="0"/>
              <a:t>Спортивное оснащение 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«радуга» это: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82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предложенном проекте основой служит, пешеходная дорожка, которая будет удобна для прохожих и не будет портить имидж школы. Также она разделит школьный дворик на …. зоны: спортивную и игровую….</a:t>
            </a:r>
          </a:p>
          <a:p>
            <a:r>
              <a:rPr lang="ru-RU" dirty="0"/>
              <a:t>Спортивная : подростки</a:t>
            </a:r>
          </a:p>
          <a:p>
            <a:r>
              <a:rPr lang="ru-RU" dirty="0"/>
              <a:t>Игровая: детям, где они могут поиграть</a:t>
            </a:r>
          </a:p>
          <a:p>
            <a:r>
              <a:rPr lang="ru-RU" dirty="0"/>
              <a:t>Зона отдыха: взрослым где они могут сидеть отдыхать и приглядывать за своими детьми.</a:t>
            </a:r>
          </a:p>
          <a:p>
            <a:r>
              <a:rPr lang="ru-RU" dirty="0"/>
              <a:t>Решить проблему с собаками!!!!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проблем:</a:t>
            </a:r>
          </a:p>
        </p:txBody>
      </p:sp>
    </p:spTree>
    <p:extLst>
      <p:ext uri="{BB962C8B-B14F-4D97-AF65-F5344CB8AC3E}">
        <p14:creationId xmlns:p14="http://schemas.microsoft.com/office/powerpoint/2010/main" xmlns="" val="3026676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4730328"/>
            <a:ext cx="4680520" cy="1512168"/>
          </a:xfrm>
        </p:spPr>
        <p:txBody>
          <a:bodyPr>
            <a:no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Игровая зона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Зона отдыха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Спортивные тренажёры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Змейка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ФУНКЦИОНАЛЬНОЕ ЗОНИРОВАНИЕ</a:t>
            </a:r>
            <a:endParaRPr lang="ru-RU" dirty="0"/>
          </a:p>
        </p:txBody>
      </p:sp>
      <p:pic>
        <p:nvPicPr>
          <p:cNvPr id="2052" name="Picture 4" descr="https://pp.vk.me/c638421/v638421364/275f4/p_sx_B8DS_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04754" y="-708002"/>
            <a:ext cx="4897938" cy="870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82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80112" y="3573016"/>
            <a:ext cx="3024336" cy="2506283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1916832"/>
            <a:ext cx="4320480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>Игровая </a:t>
            </a:r>
            <a:br>
              <a:rPr lang="ru-RU" dirty="0" smtClean="0"/>
            </a:br>
            <a:r>
              <a:rPr lang="ru-RU" dirty="0" smtClean="0"/>
              <a:t>площадка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игровая: зона для подвижных игр (ориентирована на детей)</a:t>
            </a:r>
          </a:p>
        </p:txBody>
      </p:sp>
      <p:pic>
        <p:nvPicPr>
          <p:cNvPr id="1026" name="Picture 2" descr="C:\Users\User\Desktop\ав4ккалл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360"/>
            <a:ext cx="4393437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74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060848"/>
            <a:ext cx="3456384" cy="3168352"/>
          </a:xfrm>
        </p:spPr>
        <p:txBody>
          <a:bodyPr/>
          <a:lstStyle/>
          <a:p>
            <a:r>
              <a:rPr lang="ru-RU" dirty="0" smtClean="0"/>
              <a:t>Беседка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Место, где родители смогут спокойно и культурно посидеть вблизи детей</a:t>
            </a:r>
            <a:endParaRPr lang="ru-RU" sz="2400" dirty="0"/>
          </a:p>
        </p:txBody>
      </p:sp>
      <p:pic>
        <p:nvPicPr>
          <p:cNvPr id="2050" name="Picture 2" descr="C:\Users\User\Desktop\ав4ккалллл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288"/>
            <a:ext cx="5184576" cy="672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830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31500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Обустроив этот участок у школы, он придется по душе не только детям, но и взрослым, которые занимаются спортом или желают проводить время в приятной обстановке на улице.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этого проекта  </a:t>
            </a:r>
            <a:endParaRPr lang="ru-RU" dirty="0"/>
          </a:p>
        </p:txBody>
      </p:sp>
      <p:pic>
        <p:nvPicPr>
          <p:cNvPr id="2050" name="Picture 2" descr="C:\Users\User\Desktop\7e8bad3f7ae16fc69b301dbb0b534f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816424" cy="253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541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</a:t>
            </a:r>
            <a:endParaRPr lang="ru-RU" dirty="0"/>
          </a:p>
        </p:txBody>
      </p:sp>
      <p:pic>
        <p:nvPicPr>
          <p:cNvPr id="4" name="Picture 2" descr="C:\Users\Herpoman\Desktop\Безымянны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6201270" cy="438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645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На данный момент пришкольный участок используется для прогулок детей с группы продленного дня. Ежедневно детям приходится довольствоваться тем, что у них есть, а есть у них очень мало. Пара железных лестниц и истоптанный газон. Участок находится между двумя школами и имеет высокую проходимость. Так же, в ближайших окрестностях нет ничего такого, что могло бы служить детям достойной игровой площадкой.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 участка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17939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Состояние участка в данный момент </a:t>
            </a:r>
            <a:endParaRPr lang="ru-RU" dirty="0"/>
          </a:p>
        </p:txBody>
      </p:sp>
      <p:pic>
        <p:nvPicPr>
          <p:cNvPr id="3074" name="Picture 2" descr="https://pp.vk.me/c636318/v636318364/40e5e/PQ1QWe-mq2o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236517"/>
            <a:ext cx="4631866" cy="270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vk.me/c636318/v636318364/40e70/QOo0lnGE55U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72000" y="1236518"/>
            <a:ext cx="4631867" cy="270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p.vk.me/c636318/v636318364/40e79/LxJey2YdpuA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3938153"/>
            <a:ext cx="4572000" cy="291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p.vk.me/c636318/v636318364/40e82/8z3c2AStv2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72000" y="3938154"/>
            <a:ext cx="4608512" cy="292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1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fDX0c1CE_b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952" y="548680"/>
            <a:ext cx="799650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9324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67544" y="379322"/>
            <a:ext cx="81996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_AvanteBs"/>
              </a:rPr>
              <a:t>Проблема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a_BosaNovaCps" pitchFamily="82" charset="-52"/>
              </a:rPr>
              <a:t>Не комфортный и устаревший пришкольный участок</a:t>
            </a:r>
          </a:p>
          <a:p>
            <a:endParaRPr lang="ru-RU" sz="3200" b="1" dirty="0">
              <a:solidFill>
                <a:srgbClr val="4D3923"/>
              </a:solidFill>
              <a:latin typeface="a_BosaNovaCps" pitchFamily="82" charset="-5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1979761"/>
            <a:ext cx="26642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1) Место не предусматривает  проведение приятного детского досуга </a:t>
            </a:r>
            <a:endParaRPr lang="ru-RU" sz="2200" dirty="0">
              <a:solidFill>
                <a:schemeClr val="bg2">
                  <a:lumMod val="25000"/>
                </a:schemeClr>
              </a:solidFill>
              <a:latin typeface="a_BosaNovaCps" pitchFamily="82" charset="-5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68576" y="2270482"/>
            <a:ext cx="2880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2)Старые и опасные железные конструкции</a:t>
            </a:r>
            <a:endParaRPr lang="ru-RU" sz="2200" dirty="0">
              <a:solidFill>
                <a:schemeClr val="bg2">
                  <a:lumMod val="25000"/>
                </a:schemeClr>
              </a:solidFill>
              <a:latin typeface="a_BosaNovaCps" pitchFamily="82" charset="-5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87334" y="2228710"/>
            <a:ext cx="288032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3)Жильцы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</a:rPr>
              <a:t>соседних домов часто выгуливают своих собак на пришкольной территории </a:t>
            </a:r>
            <a:endParaRPr lang="ru-RU" sz="2200" dirty="0">
              <a:solidFill>
                <a:schemeClr val="bg2">
                  <a:lumMod val="25000"/>
                </a:schemeClr>
              </a:solidFill>
              <a:latin typeface="a_BosaNovaCps" pitchFamily="82" charset="-52"/>
            </a:endParaRPr>
          </a:p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a_BosaNovaCps" pitchFamily="82" charset="-52"/>
            </a:endParaRPr>
          </a:p>
        </p:txBody>
      </p:sp>
      <p:pic>
        <p:nvPicPr>
          <p:cNvPr id="1026" name="Picture 2" descr="http://psecret.ru/wp-content/uploads/86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4272159"/>
            <a:ext cx="2901031" cy="241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scenarij-aktiviziruyushhego-obshheniya-dlya-detej-s-ispolzovaniem-kukly-marionetki-vot-sobachka-pribezhal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2665" y="4272159"/>
            <a:ext cx="2901030" cy="241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vk.me/c636318/v636318364/40e67/fDX0c1CE_bs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42059" y="4272159"/>
            <a:ext cx="2922556" cy="241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724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5706" y="188640"/>
            <a:ext cx="16230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_AvanteBs"/>
              </a:rPr>
              <a:t>Цель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124744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_AvanteBs" pitchFamily="34" charset="-52"/>
              </a:rPr>
              <a:t>Разнообразить детский досуг достойной многофункциональной игровой территорией у школы</a:t>
            </a:r>
            <a:endParaRPr lang="ru-RU" sz="2400" dirty="0">
              <a:latin typeface="a_AvanteBs" pitchFamily="34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5706" y="3068960"/>
            <a:ext cx="21839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_AvanteBs"/>
              </a:rPr>
              <a:t>Задачи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4077072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_AvanteBs" pitchFamily="34" charset="-52"/>
              </a:rPr>
              <a:t>Проанализировать территорию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_AvanteBs" pitchFamily="34" charset="-52"/>
              </a:rPr>
              <a:t>Провести опрос среди учащихся и их родителей о том, что они хотели бы видеть на участке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_AvanteBs"/>
              </a:rPr>
              <a:t>Учитывая пожелания опрошенных, создать проект, который решит все проблемы</a:t>
            </a:r>
          </a:p>
        </p:txBody>
      </p:sp>
    </p:spTree>
    <p:extLst>
      <p:ext uri="{BB962C8B-B14F-4D97-AF65-F5344CB8AC3E}">
        <p14:creationId xmlns:p14="http://schemas.microsoft.com/office/powerpoint/2010/main" xmlns="" val="63108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02232613"/>
              </p:ext>
            </p:extLst>
          </p:nvPr>
        </p:nvGraphicFramePr>
        <p:xfrm>
          <a:off x="323528" y="1844824"/>
          <a:ext cx="84074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результатам опроса местные жители предпочитают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454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Проанализировав результаты опроса, был сделан вывод:</a:t>
            </a:r>
          </a:p>
          <a:p>
            <a:pPr marL="45720" indent="0">
              <a:buNone/>
            </a:pPr>
            <a:r>
              <a:rPr lang="ru-RU" sz="3200" dirty="0"/>
              <a:t> </a:t>
            </a: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Необходимо </a:t>
            </a:r>
            <a:r>
              <a:rPr lang="ru-RU" sz="3200" dirty="0"/>
              <a:t>разбить участок таким образом, чтобы учесть все пожелания и объединить их в одном пространстве</a:t>
            </a:r>
          </a:p>
        </p:txBody>
      </p:sp>
    </p:spTree>
    <p:extLst>
      <p:ext uri="{BB962C8B-B14F-4D97-AF65-F5344CB8AC3E}">
        <p14:creationId xmlns:p14="http://schemas.microsoft.com/office/powerpoint/2010/main" xmlns="" val="2117597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90</TotalTime>
  <Words>319</Words>
  <Application>Microsoft Office PowerPoint</Application>
  <PresentationFormat>Экран (4:3)</PresentationFormat>
  <Paragraphs>56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Сетка</vt:lpstr>
      <vt:lpstr>Детский городок «Радуга» </vt:lpstr>
      <vt:lpstr>ситуация</vt:lpstr>
      <vt:lpstr>Анализ участка</vt:lpstr>
      <vt:lpstr>Состояние участка в данный момент </vt:lpstr>
      <vt:lpstr>Слайд 5</vt:lpstr>
      <vt:lpstr>Слайд 6</vt:lpstr>
      <vt:lpstr>Слайд 7</vt:lpstr>
      <vt:lpstr>По результатам опроса местные жители предпочитают :</vt:lpstr>
      <vt:lpstr>Слайд 9</vt:lpstr>
      <vt:lpstr>Проект «радуга» это:</vt:lpstr>
      <vt:lpstr>Решение проблем:</vt:lpstr>
      <vt:lpstr>ФУНКЦИОНАЛЬНОЕ ЗОНИРОВАНИЕ</vt:lpstr>
      <vt:lpstr>Игровая  площадка  игровая: зона для подвижных игр (ориентирована на детей)</vt:lpstr>
      <vt:lpstr>Беседка  Место, где родители смогут спокойно и культурно посидеть вблизи детей</vt:lpstr>
      <vt:lpstr>Преимущества этого проекта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Herpoman</dc:creator>
  <cp:lastModifiedBy>Kostya</cp:lastModifiedBy>
  <cp:revision>17</cp:revision>
  <dcterms:created xsi:type="dcterms:W3CDTF">2017-02-06T11:48:38Z</dcterms:created>
  <dcterms:modified xsi:type="dcterms:W3CDTF">2017-12-04T13:25:46Z</dcterms:modified>
</cp:coreProperties>
</file>