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57" r:id="rId3"/>
    <p:sldId id="290" r:id="rId4"/>
    <p:sldId id="264" r:id="rId5"/>
    <p:sldId id="261" r:id="rId6"/>
    <p:sldId id="258" r:id="rId7"/>
    <p:sldId id="262" r:id="rId8"/>
    <p:sldId id="260" r:id="rId9"/>
    <p:sldId id="259" r:id="rId10"/>
    <p:sldId id="266" r:id="rId11"/>
    <p:sldId id="271" r:id="rId12"/>
    <p:sldId id="267" r:id="rId13"/>
    <p:sldId id="268" r:id="rId14"/>
    <p:sldId id="281" r:id="rId15"/>
    <p:sldId id="277" r:id="rId16"/>
    <p:sldId id="288" r:id="rId17"/>
    <p:sldId id="287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20" autoAdjust="0"/>
    <p:restoredTop sz="94660"/>
  </p:normalViewPr>
  <p:slideViewPr>
    <p:cSldViewPr>
      <p:cViewPr varScale="1">
        <p:scale>
          <a:sx n="65" d="100"/>
          <a:sy n="65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5.jpeg"/><Relationship Id="rId7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2060848"/>
            <a:ext cx="520802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/>
              <a:t>Как появилась </a:t>
            </a:r>
          </a:p>
          <a:p>
            <a:pPr algn="ctr"/>
            <a:r>
              <a:rPr lang="ru-RU" sz="4000" dirty="0" smtClean="0"/>
              <a:t>электрическая лапочка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-_1_~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285728"/>
            <a:ext cx="4069032" cy="6073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жлдорпавс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64" y="404664"/>
            <a:ext cx="8090084" cy="6063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онпь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0291"/>
            <a:ext cx="8158887" cy="6053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дольт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550" y="451186"/>
            <a:ext cx="7911898" cy="59301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лоро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728" y="404664"/>
            <a:ext cx="4693359" cy="3517776"/>
          </a:xfrm>
          <a:prstGeom prst="rect">
            <a:avLst/>
          </a:prstGeom>
        </p:spPr>
      </p:pic>
      <p:pic>
        <p:nvPicPr>
          <p:cNvPr id="3" name="Рисунок 2" descr="шгор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2924944"/>
            <a:ext cx="4803595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лоь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620689"/>
            <a:ext cx="7848872" cy="56886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в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535707"/>
            <a:ext cx="7920880" cy="5936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рпиролдлодюл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692695"/>
            <a:ext cx="7601259" cy="5697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60000"/>
                <a:lumOff val="4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0856778_fak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3" y="666135"/>
            <a:ext cx="1928826" cy="1282670"/>
          </a:xfrm>
          <a:prstGeom prst="rect">
            <a:avLst/>
          </a:prstGeom>
        </p:spPr>
      </p:pic>
      <p:pic>
        <p:nvPicPr>
          <p:cNvPr id="3" name="Рисунок 2" descr="luchi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357166"/>
            <a:ext cx="1368152" cy="1450241"/>
          </a:xfrm>
          <a:prstGeom prst="rect">
            <a:avLst/>
          </a:prstGeom>
        </p:spPr>
      </p:pic>
      <p:pic>
        <p:nvPicPr>
          <p:cNvPr id="4" name="Рисунок 3" descr="5dt94531k5лпдродлоль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2564904"/>
            <a:ext cx="1170130" cy="1560173"/>
          </a:xfrm>
          <a:prstGeom prst="rect">
            <a:avLst/>
          </a:prstGeom>
        </p:spPr>
      </p:pic>
      <p:pic>
        <p:nvPicPr>
          <p:cNvPr id="5" name="Рисунок 4" descr="svech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2240" y="1628800"/>
            <a:ext cx="1584176" cy="2104314"/>
          </a:xfrm>
          <a:prstGeom prst="rect">
            <a:avLst/>
          </a:prstGeom>
        </p:spPr>
      </p:pic>
      <p:pic>
        <p:nvPicPr>
          <p:cNvPr id="6" name="Рисунок 5" descr="m_lamp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0" y="4581128"/>
            <a:ext cx="1440160" cy="2037962"/>
          </a:xfrm>
          <a:prstGeom prst="rect">
            <a:avLst/>
          </a:prstGeom>
        </p:spPr>
      </p:pic>
      <p:pic>
        <p:nvPicPr>
          <p:cNvPr id="7" name="Рисунок 6" descr="kak-to-tak_135376116122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99992" y="4725144"/>
            <a:ext cx="1152128" cy="1920213"/>
          </a:xfrm>
          <a:prstGeom prst="rect">
            <a:avLst/>
          </a:prstGeom>
        </p:spPr>
      </p:pic>
      <p:pic>
        <p:nvPicPr>
          <p:cNvPr id="8" name="Рисунок 7" descr="350px-Elektrostancija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03648" y="5517232"/>
            <a:ext cx="1872208" cy="1085880"/>
          </a:xfrm>
          <a:prstGeom prst="rect">
            <a:avLst/>
          </a:prstGeom>
        </p:spPr>
      </p:pic>
      <p:sp>
        <p:nvSpPr>
          <p:cNvPr id="9" name="Стрелка углом 8"/>
          <p:cNvSpPr/>
          <p:nvPr/>
        </p:nvSpPr>
        <p:spPr>
          <a:xfrm>
            <a:off x="683568" y="1196752"/>
            <a:ext cx="813816" cy="1224136"/>
          </a:xfrm>
          <a:prstGeom prst="ben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Стрелка вправо с вырезом 9"/>
          <p:cNvSpPr/>
          <p:nvPr/>
        </p:nvSpPr>
        <p:spPr>
          <a:xfrm>
            <a:off x="3714744" y="1000108"/>
            <a:ext cx="978408" cy="484632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углом 11"/>
          <p:cNvSpPr/>
          <p:nvPr/>
        </p:nvSpPr>
        <p:spPr>
          <a:xfrm rot="5400000">
            <a:off x="6757380" y="595548"/>
            <a:ext cx="741808" cy="936104"/>
          </a:xfrm>
          <a:prstGeom prst="ben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7164288" y="3789040"/>
            <a:ext cx="504056" cy="69037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>
            <a:off x="5652120" y="5445224"/>
            <a:ext cx="978408" cy="48463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>
            <a:off x="3347864" y="5805264"/>
            <a:ext cx="978408" cy="48463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dt94531k5лпдродлоль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620688"/>
            <a:ext cx="4032448" cy="5376597"/>
          </a:xfrm>
          <a:prstGeom prst="rect">
            <a:avLst/>
          </a:prstGeom>
        </p:spPr>
      </p:pic>
      <p:pic>
        <p:nvPicPr>
          <p:cNvPr id="6" name="Рисунок 5" descr="5656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1643050"/>
            <a:ext cx="3888432" cy="2916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0856778_fak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8012920" cy="5328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oryaschaya-luchina-interer-russkoi-izby-0000073385-previ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2276872"/>
            <a:ext cx="3548708" cy="4341670"/>
          </a:xfrm>
          <a:prstGeom prst="rect">
            <a:avLst/>
          </a:prstGeom>
        </p:spPr>
      </p:pic>
      <p:pic>
        <p:nvPicPr>
          <p:cNvPr id="3" name="Рисунок 2" descr="luchi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88640"/>
            <a:ext cx="4752528" cy="50376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гош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3456384" cy="3456384"/>
          </a:xfrm>
          <a:prstGeom prst="rect">
            <a:avLst/>
          </a:prstGeom>
        </p:spPr>
      </p:pic>
      <p:sp>
        <p:nvSpPr>
          <p:cNvPr id="29698" name="AutoShape 2" descr="http://s0.tchkcdn.com/g2-Jm5ydEpdTMzuj0m4zKUdyw/news/242x182/f/1/1-6-0-4-22604/0f188a4d42c2acf941f1935e1dd4b680_unian_213806.jpg"/>
          <p:cNvSpPr>
            <a:spLocks noChangeAspect="1" noChangeArrowheads="1"/>
          </p:cNvSpPr>
          <p:nvPr/>
        </p:nvSpPr>
        <p:spPr bwMode="auto">
          <a:xfrm>
            <a:off x="155575" y="-830263"/>
            <a:ext cx="2305050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20110911-162542-3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2636912"/>
            <a:ext cx="5328592" cy="3996444"/>
          </a:xfrm>
          <a:prstGeom prst="rect">
            <a:avLst/>
          </a:prstGeom>
        </p:spPr>
      </p:pic>
      <p:pic>
        <p:nvPicPr>
          <p:cNvPr id="5" name="Рисунок 4" descr="0f188a4d42c2acf941f1935e1dd4b680_unian_2138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332656"/>
            <a:ext cx="4441552" cy="33403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87d2c267598bdf1c3fd5db0a74e56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4143375" cy="6219825"/>
          </a:xfrm>
          <a:prstGeom prst="rect">
            <a:avLst/>
          </a:prstGeom>
        </p:spPr>
      </p:pic>
      <p:pic>
        <p:nvPicPr>
          <p:cNvPr id="5" name="Рисунок 4" descr="kak-to-tak_13537611606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332656"/>
            <a:ext cx="2250667" cy="3029744"/>
          </a:xfrm>
          <a:prstGeom prst="rect">
            <a:avLst/>
          </a:prstGeom>
        </p:spPr>
      </p:pic>
      <p:pic>
        <p:nvPicPr>
          <p:cNvPr id="6" name="Рисунок 5" descr="adrian_alan_louis_xvi_style_candelabra_1241608467908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3429000"/>
            <a:ext cx="3673146" cy="3140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_lamp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620688"/>
            <a:ext cx="3726198" cy="5272922"/>
          </a:xfrm>
          <a:prstGeom prst="rect">
            <a:avLst/>
          </a:prstGeom>
        </p:spPr>
      </p:pic>
      <p:pic>
        <p:nvPicPr>
          <p:cNvPr id="3" name="Рисунок 2" descr="8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980728"/>
            <a:ext cx="4648532" cy="46675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дш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404664"/>
            <a:ext cx="2343150" cy="4467225"/>
          </a:xfrm>
          <a:prstGeom prst="rect">
            <a:avLst/>
          </a:prstGeom>
        </p:spPr>
      </p:pic>
      <p:pic>
        <p:nvPicPr>
          <p:cNvPr id="3" name="Рисунок 2" descr="kak-to-tak_13537611612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988840"/>
            <a:ext cx="2286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0px-Elektrostancij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4646516" cy="2694979"/>
          </a:xfrm>
          <a:prstGeom prst="rect">
            <a:avLst/>
          </a:prstGeom>
        </p:spPr>
      </p:pic>
      <p:pic>
        <p:nvPicPr>
          <p:cNvPr id="3" name="Рисунок 2" descr="gps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429000"/>
            <a:ext cx="4163955" cy="3122966"/>
          </a:xfrm>
          <a:prstGeom prst="rect">
            <a:avLst/>
          </a:prstGeom>
        </p:spPr>
      </p:pic>
      <p:pic>
        <p:nvPicPr>
          <p:cNvPr id="6" name="Рисунок 5" descr="oceanlinx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429000"/>
            <a:ext cx="4762500" cy="2857500"/>
          </a:xfrm>
          <a:prstGeom prst="rect">
            <a:avLst/>
          </a:prstGeom>
        </p:spPr>
      </p:pic>
      <p:pic>
        <p:nvPicPr>
          <p:cNvPr id="7" name="Рисунок 6" descr="imagesCA1FWSF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8064" y="620688"/>
            <a:ext cx="3616622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4</Words>
  <Application>Microsoft Office PowerPoint</Application>
  <PresentationFormat>Экран (4:3)</PresentationFormat>
  <Paragraphs>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Мама</cp:lastModifiedBy>
  <cp:revision>16</cp:revision>
  <dcterms:created xsi:type="dcterms:W3CDTF">2013-03-14T07:00:00Z</dcterms:created>
  <dcterms:modified xsi:type="dcterms:W3CDTF">2017-12-04T16:43:12Z</dcterms:modified>
</cp:coreProperties>
</file>