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7" r:id="rId3"/>
    <p:sldId id="258" r:id="rId4"/>
    <p:sldId id="259" r:id="rId5"/>
    <p:sldId id="29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4" r:id="rId40"/>
    <p:sldId id="299" r:id="rId41"/>
    <p:sldId id="300" r:id="rId42"/>
    <p:sldId id="295" r:id="rId43"/>
    <p:sldId id="296" r:id="rId44"/>
    <p:sldId id="301" r:id="rId45"/>
    <p:sldId id="297" r:id="rId46"/>
    <p:sldId id="298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8" d="100"/>
          <a:sy n="58" d="100"/>
        </p:scale>
        <p:origin x="-288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785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6755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38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752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9019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3707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6842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9793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835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7718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1243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CAE4-A59C-485C-83E4-41FC270E4F4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8F2-D3C5-4DB4-9B9A-619F6F6DF8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4247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5720" y="1571612"/>
            <a:ext cx="8572560" cy="4500594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tint val="66000"/>
                  <a:satMod val="160000"/>
                  <a:alpha val="11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71612"/>
            <a:ext cx="9144000" cy="4500618"/>
          </a:xfrm>
        </p:spPr>
        <p:txBody>
          <a:bodyPr>
            <a:noAutofit/>
          </a:bodyPr>
          <a:lstStyle/>
          <a:p>
            <a:pPr algn="ctr"/>
            <a:r>
              <a:rPr lang="ru-RU" sz="14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Здравствуй</a:t>
            </a:r>
            <a:br>
              <a:rPr lang="ru-RU" sz="14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14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6 «В»!</a:t>
            </a:r>
            <a:endParaRPr lang="ru-RU" sz="146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85728"/>
            <a:ext cx="88582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Д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.      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Традиционное место в классе, откуда ученики делятся своими знаниями с учителями и одноклассниками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00024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Е. 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  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Официальное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название отметки, которая стоит «колом»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856357"/>
            <a:ext cx="850112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Ж. 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   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Коллективное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досье, которое составляют учителя на учащихся каждого класса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071678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З. 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Если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непосильная, то безответная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428868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И. 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Та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, что рождается в споре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142984"/>
            <a:ext cx="87868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К.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Лучшее, но очень короткое время в жизни учеников и учителей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85860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Л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.   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Традиционное построение учащихся для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празднования 1 сентября.</a:t>
            </a:r>
            <a:endParaRPr lang="ru-RU" sz="7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214554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М.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Белый камешек растаял, на доске следы оставил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14422"/>
            <a:ext cx="9144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Н. 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    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Часть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лица, которую иногда вешают ученики, получив «двойку» </a:t>
            </a:r>
            <a:endParaRPr lang="ru-RU" sz="7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14488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О.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Время года, когда начинается новый год для учеников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4321.JPG"/>
          <p:cNvPicPr>
            <a:picLocks noChangeAspect="1"/>
          </p:cNvPicPr>
          <p:nvPr/>
        </p:nvPicPr>
        <p:blipFill>
          <a:blip r:embed="rId2" cstate="print">
            <a:lum bright="10000" contrast="10000"/>
          </a:blip>
          <a:srcRect l="32031" t="41797"/>
          <a:stretch>
            <a:fillRect/>
          </a:stretch>
        </p:blipFill>
        <p:spPr>
          <a:xfrm>
            <a:off x="1142976" y="0"/>
            <a:ext cx="7143768" cy="290823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57364"/>
            <a:ext cx="9144000" cy="2714644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9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Осень нежно нам всем сообщает,</a:t>
            </a:r>
          </a:p>
          <a:p>
            <a:pPr algn="ctr">
              <a:lnSpc>
                <a:spcPct val="170000"/>
              </a:lnSpc>
            </a:pPr>
            <a:r>
              <a:rPr lang="ru-RU" sz="19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Что пора школьных дней наступает.</a:t>
            </a:r>
          </a:p>
          <a:p>
            <a:pPr algn="ctr">
              <a:lnSpc>
                <a:spcPct val="170000"/>
              </a:lnSpc>
            </a:pPr>
            <a:r>
              <a:rPr lang="ru-RU" sz="19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С летом солнечным надо проститься,</a:t>
            </a:r>
          </a:p>
          <a:p>
            <a:pPr algn="ctr">
              <a:lnSpc>
                <a:spcPct val="170000"/>
              </a:lnSpc>
            </a:pPr>
            <a:r>
              <a:rPr lang="ru-RU" sz="19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Хочешь, иль  нет, а надо учиться!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071678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П. 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     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Дедушка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современных ученических рюкзаков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57365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Р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.  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На стене висит, сколько и каких уроков говорит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071546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С.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Единственное место в школе, где ученикам разрешают прыгать, бегать и скакать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214554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Т.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Минус в русском языке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85926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У. 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           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Можно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приготовить, да нельзя съесть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Ф.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Школьный предмет, который и летом продолжается на стадионах, дворовых площадках, в лагерях отдыха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43051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Х.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Ученик, нарушающий дисциплину и порядок в школе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57364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Ц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.    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Их называют арабскими, хотя впервые появились в Индии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571612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Ч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.     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Антикварная письменная принадлежность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14489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Ш.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Учреждение, куда принимают неграмотных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571480"/>
            <a:ext cx="8929718" cy="1015663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6000" b="1" u="sng" spc="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Нам  предстоит </a:t>
            </a:r>
            <a:r>
              <a:rPr lang="ru-RU" sz="6000" b="1" u="sng" spc="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учиться</a:t>
            </a:r>
            <a:r>
              <a:rPr lang="ru-RU" sz="6000" b="1" u="sng" spc="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</a:t>
            </a:r>
            <a:endParaRPr lang="ru-RU" sz="6000" b="1" u="sng" spc="300" dirty="0">
              <a:solidFill>
                <a:schemeClr val="accent3">
                  <a:lumMod val="40000"/>
                  <a:lumOff val="6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2500306"/>
            <a:ext cx="892971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6000" b="1" spc="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9 месяцев</a:t>
            </a:r>
            <a:endParaRPr lang="ru-RU" sz="6000" b="1" spc="300" dirty="0">
              <a:solidFill>
                <a:schemeClr val="accent3">
                  <a:lumMod val="40000"/>
                  <a:lumOff val="6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3786190"/>
            <a:ext cx="892971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6000" b="1" spc="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210 дней</a:t>
            </a:r>
            <a:endParaRPr lang="ru-RU" sz="6000" b="1" spc="300" dirty="0">
              <a:solidFill>
                <a:schemeClr val="accent3">
                  <a:lumMod val="40000"/>
                  <a:lumOff val="6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5072074"/>
            <a:ext cx="892971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6000" b="1" spc="3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1085 учебных часов</a:t>
            </a:r>
            <a:endParaRPr lang="ru-RU" sz="6000" b="1" spc="300" dirty="0">
              <a:solidFill>
                <a:schemeClr val="accent3">
                  <a:lumMod val="40000"/>
                  <a:lumOff val="60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85927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Щ.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Брат меньший, которого нельзя привести на урок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00024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Э.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Испытание, которое проходит каждый ученик по окончании школы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428868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Ю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.      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Пользователь компьютера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57365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Я.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Ученик, который на всех жалуется учителю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714356"/>
            <a:ext cx="62865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Угадай слово</a:t>
            </a:r>
            <a:endParaRPr lang="ru-RU" sz="15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reflection blurRad="6350" stA="55000" endA="50" endPos="85000" dist="60007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357298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1. Этот предмет получил своё название из-за листков, сложенных вчетверо.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2. Какой природный материал был самой первой краской? Она бывает разной: желтая, красная, зеленоватая, белая, голубая.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071678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3. Это слово переводится с латинского как «</a:t>
            </a:r>
            <a:r>
              <a:rPr lang="ru-RU" sz="72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перохранилище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43051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4. Древний римлянин сказал бы, что это белая доска.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5. Это слово произошло от названия самой яркой звезды в созвездии Большого Пса – Сириус. Она появляется на небосводе в самый разгар лета, 26 июля по нашему календарю звезды.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KrasilnikovaLI\Desktop\5 В\день мам и предметный марафон\100OLYMP\PB300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628800"/>
            <a:ext cx="4032448" cy="3024735"/>
          </a:xfrm>
          <a:prstGeom prst="rect">
            <a:avLst/>
          </a:prstGeom>
          <a:noFill/>
        </p:spPr>
      </p:pic>
      <p:pic>
        <p:nvPicPr>
          <p:cNvPr id="1028" name="Picture 4" descr="C:\Users\KrasilnikovaLI\Desktop\5 В\P9242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429000"/>
            <a:ext cx="3997180" cy="2998280"/>
          </a:xfrm>
          <a:prstGeom prst="rect">
            <a:avLst/>
          </a:prstGeom>
          <a:noFill/>
        </p:spPr>
      </p:pic>
      <p:pic>
        <p:nvPicPr>
          <p:cNvPr id="1027" name="Picture 3" descr="C:\Users\KrasilnikovaLI\Desktop\5 В\P90919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74901"/>
            <a:ext cx="4392488" cy="3294801"/>
          </a:xfrm>
          <a:prstGeom prst="rect">
            <a:avLst/>
          </a:prstGeom>
          <a:noFill/>
        </p:spPr>
      </p:pic>
      <p:pic>
        <p:nvPicPr>
          <p:cNvPr id="1026" name="Picture 2" descr="C:\Users\KrasilnikovaLI\Desktop\5 В\P90919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2011" y="188640"/>
            <a:ext cx="4001989" cy="3001887"/>
          </a:xfrm>
          <a:prstGeom prst="rect">
            <a:avLst/>
          </a:prstGeom>
          <a:noFill/>
        </p:spPr>
      </p:pic>
      <p:pic>
        <p:nvPicPr>
          <p:cNvPr id="2050" name="Picture 2" descr="C:\Users\KrasilnikovaLI\Desktop\5 В\P902173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154117" cy="3866097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42910" y="1714488"/>
            <a:ext cx="77867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Мы пятиклассники!</a:t>
            </a:r>
            <a:endParaRPr lang="ru-RU" sz="9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14346" y="2357430"/>
            <a:ext cx="935834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«Блеф-клуб»</a:t>
            </a:r>
            <a:endParaRPr lang="ru-RU" sz="15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reflection blurRad="6350" stA="55000" endA="50" endPos="85000" dist="60007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714356"/>
            <a:ext cx="62865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Русские буквы</a:t>
            </a:r>
            <a:endParaRPr lang="ru-RU" sz="15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reflection blurRad="6350" stA="55000" endA="50" endPos="85000" dist="60007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362531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72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Times New Roman" pitchFamily="18" charset="0"/>
              </a:rPr>
              <a:t>QWУSVМN LVДRАJ ZСIVМWЕGКLАSWЛVSGКIJGZА, FQЧLТSVО WБILРNАSТ VСR СQZЕQСLWТSРIОZЙ</a:t>
            </a:r>
            <a:r>
              <a:rPr kumimoji="0" lang="ru-RU" sz="72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7200" b="1" i="0" u="none" strike="noStrike" spc="50" normalizeH="0" baseline="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1528551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Ум да смекалка, что брат с сестрой.</a:t>
            </a:r>
            <a:endParaRPr kumimoji="0" lang="ru-RU" sz="8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92333"/>
            <a:ext cx="892971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Пусть ум и смекалка помогают вам в учебе.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Вы все славно потрудились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И победы все добились.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И поэтому сейчас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Подарок получит каждый из вас.</a:t>
            </a:r>
            <a:endParaRPr kumimoji="0" lang="ru-RU" sz="6000" b="1" i="0" u="none" strike="noStrike" spc="50" normalizeH="0" baseline="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702469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Вот и всё, наступила пора,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Ждёт вас в школу дорога с утра.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Вас теперь будет звать на урок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Вечно юный и звонкий школьный звонок!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spc="50" normalizeH="0" baseline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</a:rPr>
              <a:t>Получайте расписанье.</a:t>
            </a:r>
            <a:endParaRPr kumimoji="0" lang="ru-RU" sz="5400" b="1" i="0" u="none" strike="noStrike" spc="50" normalizeH="0" baseline="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/>
          <p:cNvSpPr/>
          <p:nvPr/>
        </p:nvSpPr>
        <p:spPr>
          <a:xfrm>
            <a:off x="1643042" y="785794"/>
            <a:ext cx="6072230" cy="5000660"/>
          </a:xfrm>
          <a:prstGeom prst="smileyFace">
            <a:avLst/>
          </a:prstGeom>
          <a:solidFill>
            <a:srgbClr val="FFFF00">
              <a:alpha val="9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00100" y="2214554"/>
            <a:ext cx="7683514" cy="2862322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sz="18000" b="1" dirty="0" smtClean="0"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Удачи!!!</a:t>
            </a:r>
            <a:endParaRPr lang="ru-RU" sz="18000" b="1" dirty="0">
              <a:solidFill>
                <a:srgbClr val="FF00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reflection blurRad="6350" stA="55000" endA="50" endPos="85000" dist="60007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928662" y="571480"/>
            <a:ext cx="72866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Веселый </a:t>
            </a:r>
          </a:p>
          <a:p>
            <a:r>
              <a:rPr lang="ru-RU" sz="15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reflection blurRad="6350" stA="55000" endA="50" endPos="85000" dist="60007" dir="5400000" sy="-100000" algn="bl" rotWithShape="0"/>
                </a:effectLst>
                <a:latin typeface="Monotype Corsiva" pitchFamily="66" charset="0"/>
              </a:rPr>
              <a:t>алфавит</a:t>
            </a:r>
            <a:endParaRPr lang="ru-RU" sz="15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reflection blurRad="6350" stA="55000" endA="50" endPos="85000" dist="60007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14199" y="2357430"/>
            <a:ext cx="8792792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А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. Буквы, построенные </a:t>
            </a:r>
            <a:endParaRPr lang="ru-RU" sz="7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  <a:p>
            <a:pPr algn="ctr"/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для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переклички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285860"/>
            <a:ext cx="792961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Б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То, что учат писать «тонким перышком в тетрадь»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251639"/>
            <a:ext cx="91440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В. </a:t>
            </a:r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   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Математическое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действие, происходящее с карманными деньгами ученика, покупающего булочку в школьном буфете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500174"/>
            <a:ext cx="87868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Г. </a:t>
            </a:r>
            <a:r>
              <a:rPr lang="ru-RU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Новый учебный предмет, который вы начнете изучать в этом учебном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Words>517</Words>
  <Application>Microsoft Office PowerPoint</Application>
  <PresentationFormat>Экран (4:3)</PresentationFormat>
  <Paragraphs>62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Тема Office</vt:lpstr>
      <vt:lpstr>Здравствуй  6 «В»!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  6 «А»!</dc:title>
  <dc:creator>UserXP</dc:creator>
  <cp:lastModifiedBy>KrasilnikovaLI</cp:lastModifiedBy>
  <cp:revision>26</cp:revision>
  <dcterms:created xsi:type="dcterms:W3CDTF">2012-08-30T01:21:26Z</dcterms:created>
  <dcterms:modified xsi:type="dcterms:W3CDTF">2017-08-31T06:28:22Z</dcterms:modified>
</cp:coreProperties>
</file>