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780F4-5BD1-4D28-BCBA-EAC7E4D1AE6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84B1F-D981-4E8F-8E69-7902D77E1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780F4-5BD1-4D28-BCBA-EAC7E4D1AE6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84B1F-D981-4E8F-8E69-7902D77E1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780F4-5BD1-4D28-BCBA-EAC7E4D1AE6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84B1F-D981-4E8F-8E69-7902D77E1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780F4-5BD1-4D28-BCBA-EAC7E4D1AE6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84B1F-D981-4E8F-8E69-7902D77E1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780F4-5BD1-4D28-BCBA-EAC7E4D1AE6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84B1F-D981-4E8F-8E69-7902D77E1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780F4-5BD1-4D28-BCBA-EAC7E4D1AE6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84B1F-D981-4E8F-8E69-7902D77E1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780F4-5BD1-4D28-BCBA-EAC7E4D1AE6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84B1F-D981-4E8F-8E69-7902D77E1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780F4-5BD1-4D28-BCBA-EAC7E4D1AE6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84B1F-D981-4E8F-8E69-7902D77E1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780F4-5BD1-4D28-BCBA-EAC7E4D1AE6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84B1F-D981-4E8F-8E69-7902D77E1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780F4-5BD1-4D28-BCBA-EAC7E4D1AE6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84B1F-D981-4E8F-8E69-7902D77E1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780F4-5BD1-4D28-BCBA-EAC7E4D1AE6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84B1F-D981-4E8F-8E69-7902D77E11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44780F4-5BD1-4D28-BCBA-EAC7E4D1AE6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284B1F-D981-4E8F-8E69-7902D77E1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&#1092;&#1075;&#1086;&#1089;&amp;img_url=https%3A%2F%2Frused.ru%2Fupload%2F139%2Fstandart-1024x365.png&amp;pos=13&amp;rpt=simage" TargetMode="External"/><Relationship Id="rId2" Type="http://schemas.openxmlformats.org/officeDocument/2006/relationships/hyperlink" Target="https://yandex.ru/images/search?text=&#1087;&#1088;&#1080;&#1084;&#1077;&#1088;&#1085;&#1072;&#1103;%20&#1086;&#1089;&#1085;&#1086;&#1074;&#1085;&#1072;&#1103;%20&#1086;&#1073;&#1088;&#1072;&#1079;&#1086;&#1074;&#1072;&#1090;&#1077;&#1083;&#1100;&#1085;&#1072;&#1103;%20&#1087;&#1088;&#1086;&#1075;&#1088;&#1072;&#1084;&#1084;&#1072;%20&#1076;&#1086;&#1096;&#1082;&#1086;&#1083;&#1100;&#1085;&#1086;&#1075;&#1086;%20&#1086;&#1073;&#1088;&#1072;&#1079;&#1086;&#1074;&#1072;&#1085;&#1080;&#1103;&amp;img_url=https%3A%2F%2Fmmedia.ozone.ru%2Fmultimedia%2F1013574470.jpg&amp;pos=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text=&#1091;&#1075;&#1086;&#1083;&#1086;&#1082;%20&#1088;&#1080;&#1089;&#1086;&#1074;&#1072;&#1085;&#1080;&#1103;%20&#1074;%20&#1076;&#1077;&#1090;&#1089;&#1082;&#1086;&#1084;%20&#1089;&#1072;&#1076;&#1091;&amp;img_url=http%3A%2F%2Fped-kopilka.ru%2Fimages%2Fphotos%2Fmedium%2F8c2e3784c08e67202f3775a0b1274714.jpg&amp;pos=5&amp;rpt=simage" TargetMode="External"/><Relationship Id="rId5" Type="http://schemas.openxmlformats.org/officeDocument/2006/relationships/hyperlink" Target="https://yandex.ru/images/search?text=&#1086;&#1090;%20&#1088;&#1086;&#1078;&#1076;&#1077;&#1085;&#1080;&#1103;%20&#1076;&#1086;%20&#1096;&#1082;&#1086;&#1083;&#1099;%20&#1074;&#1077;&#1088;&#1072;&#1082;&#1089;&#1072;%202016&amp;img_url=https%3A%2F%2Fbotan.cc%2Fprepod%2F_bloks%2Fpic%2Flp7bebq-001.jpg&amp;pos=0&amp;rpt=simage" TargetMode="External"/><Relationship Id="rId4" Type="http://schemas.openxmlformats.org/officeDocument/2006/relationships/hyperlink" Target="https://yandex.ru/images/search?text=&#1089;&#1072;&#1085;&#1087;&#1080;&#1085;&amp;img_url=https%3A%2F%2Ffiles.books.ru%2Fpic%2F1559001-1560000%2F1559127%2F001559127.jpg&amp;pos=3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42984"/>
            <a:ext cx="9144000" cy="3357586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Компоненты предметно- развивающей среды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7380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530352"/>
            <a:ext cx="8401080" cy="41879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Состояние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развивающей предметно - пространственной среды в группе проектируется на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основе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реализуемой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детском саду образовательной программы;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требований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нормативных документов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установок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воспитателя;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архитектурно-пространственных условий.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440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14346" y="1428736"/>
            <a:ext cx="5143536" cy="37862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Реализуемая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детском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саду образовательная программа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linia-logistic.ru/dezezkaj/32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28604"/>
            <a:ext cx="4107073" cy="592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83033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418795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Требования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нормативных документов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bookin.org.ru/book/20511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961331">
            <a:off x="363299" y="1836185"/>
            <a:ext cx="1954688" cy="3096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://www.shop.safework.ru/uploads/238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51030">
            <a:off x="6456327" y="2266642"/>
            <a:ext cx="2141333" cy="3120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6" name="Picture 8" descr="http://chashaschool.ru/wp-content/uploads/2016/12/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5143512"/>
            <a:ext cx="3373055" cy="1201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8" name="Picture 10" descr="https://im0-tub-ru.yandex.net/i?id=9e1c77529e57b891e7f7e28442ba775b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2000240"/>
            <a:ext cx="1928826" cy="2861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164222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530352"/>
            <a:ext cx="8572560" cy="2898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Педагогические установки воспитателя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0" name="Picture 6" descr="http://aura-dione.ru/gallery/images/150770_ugolok-tvorchest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071810"/>
            <a:ext cx="3779559" cy="2867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2" name="Picture 8" descr="http://ds172.pupils.ru/img_sad/ds172/img_term%20with_sada/DPP_0002%20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857496"/>
            <a:ext cx="407196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0705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42908" y="530352"/>
            <a:ext cx="9286908" cy="20413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Материальные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архитектурно-пространственные условия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nn199mdou.edusite.ru/images/p41163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690522"/>
            <a:ext cx="3786214" cy="2773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http://xn--80aaapf1a5h.xn--p1ai/img/xn--80aaapf1a5h_/IGBKorovk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786058"/>
            <a:ext cx="3548054" cy="2661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58618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Концептуальная модель: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предметов и оборудования в пространстве;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времени (изменения, вносимые в среду)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2118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2684334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предметному содержанию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относятся: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учебно-методические пособия;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предметы и игровые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оборудование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осуществления детьми разнообразных деятельностей.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://www.bookin.org.ru/book/40666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429000"/>
            <a:ext cx="2276449" cy="2276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http://home.gearsales.ru/img/products/62946-derevjannaja-piramidka-5-detalej-ot-tom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571876"/>
            <a:ext cx="2214578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6" name="Picture 8" descr="http://shvedskaya-stenka.rosdsk.ru/img/kometa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2857496"/>
            <a:ext cx="200026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271956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13292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Список литературы:</a:t>
            </a:r>
          </a:p>
          <a:p>
            <a:pPr algn="just"/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just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источников: Гогоберидзе А. Г. Дошкольная педагогика с основами методик воспитания и обучения: Учебник для ВУЗов. / Солнцева О.В.-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Спб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, 2015.- 402.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://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www.labirint.ru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books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/450341/ 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https://yandex.ru/images/search?text=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фгос&amp;</a:t>
            </a:r>
            <a:r>
              <a:rPr lang="en-US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img_url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=https%3A%2F%2Frused.ru%2Fupload%2F139%2Fstandart-1024x365.png&amp;pos=13&amp;rpt=</a:t>
            </a:r>
            <a:r>
              <a:rPr lang="en-US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simage</a:t>
            </a: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https://yandex.ru/images/search?text=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санпин&amp;</a:t>
            </a:r>
            <a:r>
              <a:rPr lang="en-US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img_url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=https%3A%2F%2Ffiles.books.ru%2Fpic%2F1559001-1560000%2F1559127%2F001559127.jpg&amp;pos=3&amp;rpt=</a:t>
            </a:r>
            <a:r>
              <a:rPr lang="en-US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simage</a:t>
            </a: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https://yandex.ru/images/search?text=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от%20рождения%20до%20школы%20веракса%202016&amp;</a:t>
            </a:r>
            <a:r>
              <a:rPr lang="en-US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img_url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=https%3A%2F%2Fbotan.cc%2Fprepod%2F_bloks%2Fpic%2Flp7bebq-001.jpg&amp;pos=0&amp;rpt=</a:t>
            </a:r>
            <a:r>
              <a:rPr lang="en-US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simage</a:t>
            </a: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https://yandex.ru/images/search?text=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уголок%20рисования%20в%20детском%20саду&amp;</a:t>
            </a:r>
            <a:r>
              <a:rPr lang="en-US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img_url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=http%3A%2F%2Fped-kopilka.ru%2Fimages%2Fphotos%2Fmedium%2F8c2e3784c08e67202f3775a0b1274714.jpg&amp;pos=5&amp;rpt=</a:t>
            </a:r>
            <a:r>
              <a:rPr lang="en-US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simage</a:t>
            </a: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20286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</TotalTime>
  <Words>139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Компоненты предметно- развивающей среды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Оксана</cp:lastModifiedBy>
  <cp:revision>2</cp:revision>
  <dcterms:created xsi:type="dcterms:W3CDTF">2017-12-04T19:37:19Z</dcterms:created>
  <dcterms:modified xsi:type="dcterms:W3CDTF">2017-12-04T20:16:16Z</dcterms:modified>
</cp:coreProperties>
</file>