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23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043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090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909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08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840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054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6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24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56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98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94A8E-9704-4388-AA0C-11FFA8EC0FD9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88EFF-C519-49B9-9160-41E7D5DB53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508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Мероприятие, посвященное Битве за Сталинград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2016224"/>
          </a:xfrm>
        </p:spPr>
        <p:txBody>
          <a:bodyPr/>
          <a:lstStyle/>
          <a:p>
            <a:r>
              <a:rPr lang="ru-RU" dirty="0" smtClean="0"/>
              <a:t>2.02.2017год МБОУ СОШ №1</a:t>
            </a:r>
          </a:p>
          <a:p>
            <a:r>
              <a:rPr lang="ru-RU" dirty="0" smtClean="0"/>
              <a:t>Г. Химки</a:t>
            </a:r>
          </a:p>
          <a:p>
            <a:r>
              <a:rPr lang="ru-RU" dirty="0" smtClean="0"/>
              <a:t>Московская область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4381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Участники внеклассного мероприятия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Ветеран ВОВ Кривошеев Иван Никитович</a:t>
            </a:r>
          </a:p>
          <a:p>
            <a:r>
              <a:rPr lang="ru-RU" dirty="0" smtClean="0"/>
              <a:t>Классные руководители 9-х классов,10-х классов,7Б класс Федорова М.А., Касаткина Е.Ю., Минакова К.С.</a:t>
            </a:r>
          </a:p>
          <a:p>
            <a:r>
              <a:rPr lang="ru-RU" dirty="0" smtClean="0"/>
              <a:t>Представители Управления Образования г. Химки </a:t>
            </a:r>
          </a:p>
        </p:txBody>
      </p:sp>
    </p:spTree>
    <p:extLst>
      <p:ext uri="{BB962C8B-B14F-4D97-AF65-F5344CB8AC3E}">
        <p14:creationId xmlns:p14="http://schemas.microsoft.com/office/powerpoint/2010/main" val="93187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Ветеран ВОВ Кривошеев Иван Никитович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72816"/>
            <a:ext cx="6400800" cy="3168352"/>
          </a:xfrm>
        </p:spPr>
        <p:txBody>
          <a:bodyPr>
            <a:normAutofit fontScale="40000" lnSpcReduction="20000"/>
          </a:bodyPr>
          <a:lstStyle/>
          <a:p>
            <a:r>
              <a:rPr lang="ru-RU" sz="3800" dirty="0"/>
              <a:t>Несмотря на преклонный возраст, ветераны ведут активную общественную жизнь. Они регулярно встречаются с представителями подрастающего поколения, проводят открытые уроки, посвящённые патриотическому воспитанию. В день победы в Сталинградской битве один из участников тех событий Иван Кривошеев встретился с учащимися 1-й школы. Он поделился со школьниками воспоминаниями военных лет. На встречу пригласили учащихся старших классов. Для них эта встреча стала своеобразным уроком истории. Ведь о военных событиях они смогли узнать из первых уст. Иван Кривошеев также презентовал учащимся книгу. Она стала третьей по счету в творческой биографии автора. Издание посвящено войне. На его страницах помимо стихов можно найти отрывки воспоминаний о фронте. Ознакомиться с произведениями могут и учащиеся других классов. Книга находится школьной библиотеке. В конце встречи учащиеся школы поблагодарили ветерана за открытый урок и сделали фото на память. Иван Кривошеев частый гость в </a:t>
            </a:r>
            <a:r>
              <a:rPr lang="ru-RU" sz="3800" dirty="0" err="1"/>
              <a:t>химкинских</a:t>
            </a:r>
            <a:r>
              <a:rPr lang="ru-RU" sz="3800" dirty="0"/>
              <a:t> школах, поэтому почётный гость пообещал, что проведёт с ребятами ещё несколько уроков </a:t>
            </a:r>
            <a:r>
              <a:rPr lang="ru-RU" dirty="0"/>
              <a:t>истории.</a:t>
            </a:r>
          </a:p>
        </p:txBody>
      </p:sp>
    </p:spTree>
    <p:extLst>
      <p:ext uri="{BB962C8B-B14F-4D97-AF65-F5344CB8AC3E}">
        <p14:creationId xmlns:p14="http://schemas.microsoft.com/office/powerpoint/2010/main" val="662334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acher\Desktop\фото классных часов\IMG_90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6672" y="-6940152"/>
            <a:ext cx="23317200" cy="3108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509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teacher\Desktop\фото классных часов\IMG_90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31089600" cy="2331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8519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216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Мероприятие, посвященное Битве за Сталинград</vt:lpstr>
      <vt:lpstr>Участники внеклассного мероприятия</vt:lpstr>
      <vt:lpstr>Ветеран ВОВ Кривошеев Иван Никитович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Ветеран ВОВ Кривошеев Иван Никитович</dc:title>
  <dc:creator>teacher</dc:creator>
  <cp:lastModifiedBy>teacher</cp:lastModifiedBy>
  <cp:revision>4</cp:revision>
  <dcterms:created xsi:type="dcterms:W3CDTF">2017-02-07T07:17:42Z</dcterms:created>
  <dcterms:modified xsi:type="dcterms:W3CDTF">2017-12-04T07:21:33Z</dcterms:modified>
</cp:coreProperties>
</file>