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80" d="100"/>
          <a:sy n="8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97A705-E3D5-4B79-B852-2D292DDC84C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2085A76-A456-44CC-8305-97F3163E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00808"/>
            <a:ext cx="4027984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6700" b="1" dirty="0">
                <a:solidFill>
                  <a:srgbClr val="FF0000"/>
                </a:solidFill>
              </a:rPr>
              <a:t/>
            </a:r>
            <a:br>
              <a:rPr lang="ru-RU" sz="6700" b="1" dirty="0">
                <a:solidFill>
                  <a:srgbClr val="FF0000"/>
                </a:solidFill>
              </a:rPr>
            </a:br>
            <a:r>
              <a:rPr lang="ru-RU" b="1" dirty="0"/>
              <a:t> </a:t>
            </a:r>
            <a:r>
              <a:rPr lang="ru-RU" sz="6000" dirty="0" smtClean="0">
                <a:solidFill>
                  <a:srgbClr val="FF0000"/>
                </a:solidFill>
              </a:rPr>
              <a:t>Правила школьника.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4" name="i-main-pic" descr="&amp;Kcy;&amp;acy;&amp;rcy;&amp;tcy;&amp;icy;&amp;ncy;&amp;kcy;&amp;acy; 1 &amp;icy;&amp;zcy; 1387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60648"/>
            <a:ext cx="486003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24944"/>
            <a:ext cx="4114800" cy="11430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На уроках не болтай, как заморский попугай.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3" name="i-main-pic" descr="&amp;Kcy;&amp;acy;&amp;rcy;&amp;tcy;&amp;icy;&amp;ncy;&amp;kcy;&amp;acy; 105 &amp;icy;&amp;zcy; 1387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20688"/>
            <a:ext cx="504056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84984"/>
            <a:ext cx="3795192" cy="11430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Ты сиди за партой стройно и веди себя достойно.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:\2012-06 (июн)\сканирование0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88640"/>
            <a:ext cx="540060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903191"/>
            <a:ext cx="3384376" cy="1470025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Как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>
                <a:solidFill>
                  <a:srgbClr val="FF0000"/>
                </a:solidFill>
              </a:rPr>
              <a:t>проснулся, так вставай. Лени волю не давай. 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:\2012-06 (июн)\Копия (2) сканирование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0"/>
            <a:ext cx="4464496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2012-06 (июн)\Копия (3) сканирование0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212976"/>
            <a:ext cx="40324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717032"/>
            <a:ext cx="3672408" cy="11430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Лепесток роса умыла, 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b="1" dirty="0">
                <a:solidFill>
                  <a:srgbClr val="FF0000"/>
                </a:solidFill>
              </a:rPr>
              <a:t>а тебя умоет мыло.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:\2012-06 (июн)\Копия (4) сканирование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908720"/>
            <a:ext cx="4877757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437112"/>
            <a:ext cx="4032448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Понукания не жди, в школу вовремя иди.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3" name="i-main-pic" descr="&amp;Kcy;&amp;acy;&amp;rcy;&amp;tcy;&amp;icy;&amp;ncy;&amp;kcy;&amp;acy; 85 &amp;icy;&amp;zcy; 1387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88640"/>
            <a:ext cx="48965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789040"/>
            <a:ext cx="4053136" cy="11430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Прежде чем захлопнуть дверь, всё ли взял с собой проверь.</a:t>
            </a:r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i-main-pic" descr="&amp;Kcy;&amp;acy;&amp;rcy;&amp;tcy;&amp;icy;&amp;ncy;&amp;kcy;&amp;acy; 89 &amp;icy;&amp;zcy; 1387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76672"/>
            <a:ext cx="468052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573016"/>
            <a:ext cx="4176464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FF0000"/>
                </a:solidFill>
              </a:rPr>
              <a:t>В школе, в классе не сори, а насоришь, подбери.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:\2012-06 (июн)\Копия (2) сканирование0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32656"/>
            <a:ext cx="511256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573016"/>
            <a:ext cx="4186808" cy="1143000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Не таскай в кармане мела. Это , милый мой, не дело.</a:t>
            </a:r>
            <a:r>
              <a:rPr lang="ru-RU" sz="4800" dirty="0">
                <a:solidFill>
                  <a:srgbClr val="FF0000"/>
                </a:solidFill>
              </a:rPr>
              <a:t/>
            </a:r>
            <a:br>
              <a:rPr lang="ru-RU" sz="4800" dirty="0">
                <a:solidFill>
                  <a:srgbClr val="FF0000"/>
                </a:solidFill>
              </a:rPr>
            </a:b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3" name="i-main-pic" descr="&amp;Kcy;&amp;acy;&amp;rcy;&amp;tcy;&amp;icy;&amp;ncy;&amp;kcy;&amp;acy; 103 &amp;icy;&amp;zcy; 1387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43204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3826768" cy="11430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Будь в одежде аккуратен, избегай и </a:t>
            </a:r>
            <a:r>
              <a:rPr lang="ru-RU" sz="4400" b="1" dirty="0" smtClean="0">
                <a:solidFill>
                  <a:srgbClr val="FF0000"/>
                </a:solidFill>
              </a:rPr>
              <a:t>дыр</a:t>
            </a:r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и </a:t>
            </a:r>
            <a:r>
              <a:rPr lang="ru-RU" sz="4400" b="1" dirty="0">
                <a:solidFill>
                  <a:srgbClr val="FF0000"/>
                </a:solidFill>
              </a:rPr>
              <a:t>пятен.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" name="i-main-pic" descr="&amp;Kcy;&amp;acy;&amp;rcy;&amp;tcy;&amp;icy;&amp;ncy;&amp;kcy;&amp;acy; 84 &amp;icy;&amp;zcy; 1387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48680"/>
            <a:ext cx="4608512" cy="542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789040"/>
            <a:ext cx="3826768" cy="11430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Содержи всегда в порядке книжки, ручки и тетрадки.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ttp://allforchildren.ru/pictures/school22_s/school22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4664"/>
            <a:ext cx="547260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103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       Правила школьника.  </vt:lpstr>
      <vt:lpstr>Как проснулся, так вставай. Лени волю не давай.  </vt:lpstr>
      <vt:lpstr>Лепесток роса умыла,  а тебя умоет мыло. </vt:lpstr>
      <vt:lpstr>Понукания не жди, в школу вовремя иди. </vt:lpstr>
      <vt:lpstr>Прежде чем захлопнуть дверь, всё ли взял с собой проверь. </vt:lpstr>
      <vt:lpstr>В школе, в классе не сори, а насоришь, подбери. </vt:lpstr>
      <vt:lpstr>Не таскай в кармане мела. Это , милый мой, не дело. </vt:lpstr>
      <vt:lpstr>Будь в одежде аккуратен, избегай и дыр и пятен.</vt:lpstr>
      <vt:lpstr>Содержи всегда в порядке книжки, ручки и тетрадки. </vt:lpstr>
      <vt:lpstr>На уроках не болтай, как заморский попугай. </vt:lpstr>
      <vt:lpstr>Ты сиди за партой стройно и веди себя достойно.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школьника.</dc:title>
  <dc:creator>Ирина</dc:creator>
  <cp:lastModifiedBy>Ирина</cp:lastModifiedBy>
  <cp:revision>5</cp:revision>
  <dcterms:created xsi:type="dcterms:W3CDTF">2012-08-31T15:41:54Z</dcterms:created>
  <dcterms:modified xsi:type="dcterms:W3CDTF">2017-04-21T20:51:30Z</dcterms:modified>
</cp:coreProperties>
</file>