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176" autoAdjust="0"/>
  </p:normalViewPr>
  <p:slideViewPr>
    <p:cSldViewPr>
      <p:cViewPr varScale="1">
        <p:scale>
          <a:sx n="36" d="100"/>
          <a:sy n="36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74C35-3E44-469B-A022-B4EF8B5E48D3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5B380-645D-4579-9B6B-F2A61A6C9B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rzamkov.org/wp-content/uploads/2012/07/key_2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764386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08720"/>
            <a:ext cx="9144000" cy="5715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73002" y="18901"/>
            <a:ext cx="92170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Подобрать заготовку из металла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07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73002" y="18901"/>
            <a:ext cx="92170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Выполнить разметку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764704"/>
            <a:ext cx="9144001" cy="609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1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8720"/>
            <a:ext cx="9144000" cy="59672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73002" y="18901"/>
            <a:ext cx="92170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Наметить отверстия для сверления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56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73002" y="18901"/>
            <a:ext cx="92170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Высверлить отверстия 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28700"/>
            <a:ext cx="9144000" cy="61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73002" y="18901"/>
            <a:ext cx="921700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Высверлить отверстие под замок и раззенковать малые отверстия 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28762"/>
            <a:ext cx="9144000" cy="532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19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73002" y="18901"/>
            <a:ext cx="92170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Опилить кромки рашпилем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2706"/>
            <a:ext cx="9144000" cy="6075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90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73002" y="18901"/>
            <a:ext cx="921700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Зачистить изделие наждачной шкуркой 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4784"/>
            <a:ext cx="9143999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24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73002" y="18901"/>
            <a:ext cx="92170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Технологическая карта</a:t>
            </a:r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538"/>
              </p:ext>
            </p:extLst>
          </p:nvPr>
        </p:nvGraphicFramePr>
        <p:xfrm>
          <a:off x="179512" y="836713"/>
          <a:ext cx="8856984" cy="5934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464496"/>
              </a:tblGrid>
              <a:tr h="485382"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Технологические действия</a:t>
                      </a:r>
                      <a:endParaRPr lang="ru-RU" sz="2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Применяемые инструменты</a:t>
                      </a:r>
                      <a:endParaRPr lang="ru-RU" sz="2600" dirty="0"/>
                    </a:p>
                  </a:txBody>
                  <a:tcPr/>
                </a:tc>
              </a:tr>
              <a:tr h="7800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Подобрать заготовку из металла</a:t>
                      </a:r>
                      <a:endParaRPr lang="ru-RU" sz="22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aseline="0" dirty="0" smtClean="0"/>
                        <a:t> </a:t>
                      </a: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Полоса из стали, </a:t>
                      </a:r>
                      <a:r>
                        <a:rPr lang="en-US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S=</a:t>
                      </a: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мм</a:t>
                      </a:r>
                    </a:p>
                    <a:p>
                      <a:endParaRPr lang="ru-RU" sz="2200" dirty="0"/>
                    </a:p>
                  </a:txBody>
                  <a:tcPr/>
                </a:tc>
              </a:tr>
              <a:tr h="657378">
                <a:tc>
                  <a:txBody>
                    <a:bodyPr/>
                    <a:lstStyle/>
                    <a:p>
                      <a:pPr algn="just"/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Выполнить разметку</a:t>
                      </a:r>
                      <a:endParaRPr lang="ru-RU" sz="2200" b="1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Угольник, карандаш или маркер</a:t>
                      </a:r>
                      <a:endParaRPr lang="ru-RU" sz="2200" dirty="0"/>
                    </a:p>
                  </a:txBody>
                  <a:tcPr/>
                </a:tc>
              </a:tr>
              <a:tr h="7051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Наметить отверстия для сверления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Молоток, кернер</a:t>
                      </a:r>
                    </a:p>
                    <a:p>
                      <a:endParaRPr lang="ru-RU" sz="2200" dirty="0"/>
                    </a:p>
                  </a:txBody>
                  <a:tcPr/>
                </a:tc>
              </a:tr>
              <a:tr h="705157">
                <a:tc>
                  <a:txBody>
                    <a:bodyPr/>
                    <a:lstStyle/>
                    <a:p>
                      <a:pPr algn="just"/>
                      <a:r>
                        <a:rPr lang="ru-RU" sz="2200" b="1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Высверлить отверстия </a:t>
                      </a:r>
                      <a:endParaRPr lang="ru-RU" sz="2200" b="1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Настольный сверлильный станок, зажим, сверло, </a:t>
                      </a:r>
                      <a:r>
                        <a:rPr lang="en-US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D=4 </a:t>
                      </a: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 </a:t>
                      </a:r>
                      <a:endParaRPr lang="ru-RU" sz="2200" b="1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542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Высверлить отверстие под замок и раззенковать малые отверстия </a:t>
                      </a:r>
                    </a:p>
                    <a:p>
                      <a:pPr algn="just"/>
                      <a:endParaRPr lang="ru-RU" sz="22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Настольный сверлильный станок, зажим, сверло, </a:t>
                      </a:r>
                      <a:r>
                        <a:rPr lang="en-US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=10</a:t>
                      </a:r>
                      <a:r>
                        <a:rPr lang="en-US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 </a:t>
                      </a:r>
                      <a:endParaRPr lang="ru-RU" sz="2200" b="1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6010">
                <a:tc>
                  <a:txBody>
                    <a:bodyPr/>
                    <a:lstStyle/>
                    <a:p>
                      <a:pPr algn="just"/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Опилить кромки рашпилем</a:t>
                      </a:r>
                      <a:endParaRPr lang="ru-RU" sz="2200" b="1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Зажим</a:t>
                      </a:r>
                      <a:r>
                        <a:rPr lang="ru-RU" sz="2200" b="1" baseline="0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верстаков, тисы, рашпили</a:t>
                      </a:r>
                      <a:endParaRPr lang="ru-RU" sz="2400" b="1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6010">
                <a:tc>
                  <a:txBody>
                    <a:bodyPr/>
                    <a:lstStyle/>
                    <a:p>
                      <a:pPr algn="just"/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Зачистить изделие наждачной шкуркой </a:t>
                      </a:r>
                      <a:endParaRPr lang="ru-RU" sz="2200" b="1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Наждачная шкурка, готовое изделие </a:t>
                      </a:r>
                      <a:endParaRPr lang="ru-RU" sz="2200" b="1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009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901"/>
            <a:ext cx="889248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Правила безопасной работы:</a:t>
            </a:r>
          </a:p>
          <a:p>
            <a:pPr algn="ctr"/>
            <a:endParaRPr lang="ru-RU" sz="4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Прочно закрепить заготовку в зажиме;</a:t>
            </a:r>
          </a:p>
          <a:p>
            <a:pPr algn="just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Прочно закрепить сверло;</a:t>
            </a:r>
          </a:p>
          <a:p>
            <a:pPr algn="just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Проверить станок на холостом ходу;</a:t>
            </a:r>
          </a:p>
          <a:p>
            <a:pPr algn="just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Работать в перчатках запрещено;</a:t>
            </a:r>
          </a:p>
          <a:p>
            <a:pPr algn="just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При сверлении работать в очках;</a:t>
            </a:r>
          </a:p>
          <a:p>
            <a:pPr algn="just"/>
            <a:r>
              <a:rPr lang="ru-RU" sz="36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работы вымыть руки.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01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1078815">
            <a:off x="1245899" y="2000240"/>
            <a:ext cx="6599435" cy="2585323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algn="ctr" rotWithShape="0">
              <a:srgbClr val="C00000"/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Тема: Замки.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Изготовление петли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для навесного замка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irzamkov.org/wp-content/uploads/2012/07/lock_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3929058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замки ключи старинны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643290"/>
            <a:ext cx="371477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замки ключи древность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3714752"/>
            <a:ext cx="3786182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mirzamkov.org/wp-content/uploads/2012/07/lock_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0"/>
            <a:ext cx="4071934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irzamkov.org/wp-content/uploads/2012/07/lock_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2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http://www.mirzamkov.org/wp-content/uploads/2012/07/key_2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2786058"/>
            <a:ext cx="4643438" cy="407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000108"/>
            <a:ext cx="5429288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http://www.nora-m.ru/public/img/atricles_imgs/8/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00108"/>
            <a:ext cx="3286148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Врезные замки</a:t>
            </a:r>
            <a:endParaRPr lang="ru-RU" sz="5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nora-m.ru/public/img/atricles_imgs/8/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50"/>
            <a:ext cx="3286116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643050"/>
            <a:ext cx="5572132" cy="3998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Накладные замки</a:t>
            </a:r>
            <a:endParaRPr lang="ru-RU" sz="5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214686"/>
            <a:ext cx="4000496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143248"/>
            <a:ext cx="3786182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Навесные замки</a:t>
            </a:r>
            <a:endParaRPr lang="ru-RU" sz="5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nora-m.ru/public/img/atricles_imgs/8/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714356"/>
            <a:ext cx="314327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47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Определить тип замков</a:t>
            </a:r>
            <a:endParaRPr lang="ru-RU" sz="54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0695"/>
            <a:ext cx="9144000" cy="58772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191683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800000"/>
                </a:solidFill>
              </a:rPr>
              <a:t>1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1124744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800000"/>
                </a:solidFill>
              </a:rPr>
              <a:t>2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1772816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800000"/>
                </a:solidFill>
              </a:rPr>
              <a:t>3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3068960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800000"/>
                </a:solidFill>
              </a:rPr>
              <a:t>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9592" y="2852936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800000"/>
                </a:solidFill>
              </a:rPr>
              <a:t>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3284984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800000"/>
                </a:solidFill>
              </a:rPr>
              <a:t>5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168" y="1844824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800000"/>
                </a:solidFill>
              </a:rPr>
              <a:t>4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6056" y="335699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800000"/>
                </a:solidFill>
              </a:rPr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88224" y="2996952"/>
            <a:ext cx="7200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800000"/>
                </a:solidFill>
              </a:rPr>
              <a:t>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35696" y="4797152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800000"/>
                </a:solidFill>
              </a:rPr>
              <a:t>10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5976" y="5085184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800000"/>
                </a:solidFill>
              </a:rPr>
              <a:t>11</a:t>
            </a:r>
            <a:endParaRPr lang="ru-RU" sz="5400" b="1" dirty="0">
              <a:solidFill>
                <a:srgbClr val="8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84168" y="4941168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800000"/>
                </a:solidFill>
              </a:rPr>
              <a:t>12</a:t>
            </a:r>
            <a:endParaRPr lang="ru-RU" sz="54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186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ВЕРА</cp:lastModifiedBy>
  <cp:revision>9</cp:revision>
  <dcterms:created xsi:type="dcterms:W3CDTF">2013-12-02T06:12:26Z</dcterms:created>
  <dcterms:modified xsi:type="dcterms:W3CDTF">2017-12-04T07:58:21Z</dcterms:modified>
</cp:coreProperties>
</file>