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1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9AF5B-7524-42F3-A9B5-22EDF769DF71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EB61E-B31D-4F25-9FE5-768E530A33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9AF5B-7524-42F3-A9B5-22EDF769DF71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EB61E-B31D-4F25-9FE5-768E530A33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9AF5B-7524-42F3-A9B5-22EDF769DF71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EB61E-B31D-4F25-9FE5-768E530A33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9AF5B-7524-42F3-A9B5-22EDF769DF71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EB61E-B31D-4F25-9FE5-768E530A33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9AF5B-7524-42F3-A9B5-22EDF769DF71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EB61E-B31D-4F25-9FE5-768E530A33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9AF5B-7524-42F3-A9B5-22EDF769DF71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EB61E-B31D-4F25-9FE5-768E530A33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9AF5B-7524-42F3-A9B5-22EDF769DF71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EB61E-B31D-4F25-9FE5-768E530A33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9AF5B-7524-42F3-A9B5-22EDF769DF71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EB61E-B31D-4F25-9FE5-768E530A33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9AF5B-7524-42F3-A9B5-22EDF769DF71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EB61E-B31D-4F25-9FE5-768E530A33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9AF5B-7524-42F3-A9B5-22EDF769DF71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EB61E-B31D-4F25-9FE5-768E530A33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9AF5B-7524-42F3-A9B5-22EDF769DF71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EB61E-B31D-4F25-9FE5-768E530A33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29AF5B-7524-42F3-A9B5-22EDF769DF71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0EB61E-B31D-4F25-9FE5-768E530A335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Новая папка\IMG_098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3365"/>
            <a:ext cx="9144000" cy="62512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Новая папка\IMG_098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81000"/>
            <a:ext cx="9144000" cy="609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Экран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</cp:revision>
  <dcterms:created xsi:type="dcterms:W3CDTF">2017-12-04T14:36:59Z</dcterms:created>
  <dcterms:modified xsi:type="dcterms:W3CDTF">2017-12-04T14:41:25Z</dcterms:modified>
</cp:coreProperties>
</file>