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C454A-B38F-410D-B7A3-89FD232C69AC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EB250-34A6-4D90-AF15-8DA560A0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Путешествие в Австралию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317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428736"/>
            <a:ext cx="7215238" cy="5045989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Современные виды Австралии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25ad7e65c75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4561895" cy="3429024"/>
          </a:xfrm>
        </p:spPr>
      </p:pic>
      <p:pic>
        <p:nvPicPr>
          <p:cNvPr id="6" name="Содержимое 5" descr="1274522397_sydney-reflections-australia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381467" y="3071810"/>
            <a:ext cx="4762533" cy="357190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35kangaroo_468x78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57158" y="214290"/>
            <a:ext cx="1449871" cy="2428844"/>
          </a:xfrm>
          <a:prstGeom prst="rect">
            <a:avLst/>
          </a:prstGeom>
        </p:spPr>
      </p:pic>
      <p:pic>
        <p:nvPicPr>
          <p:cNvPr id="6" name="Рисунок 5" descr="605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3929066"/>
            <a:ext cx="1950243" cy="2600324"/>
          </a:xfrm>
          <a:prstGeom prst="rect">
            <a:avLst/>
          </a:prstGeom>
        </p:spPr>
      </p:pic>
      <p:pic>
        <p:nvPicPr>
          <p:cNvPr id="7" name="Рисунок 6" descr="117218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0694" y="428604"/>
            <a:ext cx="3093334" cy="1838324"/>
          </a:xfrm>
          <a:prstGeom prst="rect">
            <a:avLst/>
          </a:prstGeom>
        </p:spPr>
      </p:pic>
      <p:pic>
        <p:nvPicPr>
          <p:cNvPr id="8" name="Рисунок 7" descr="123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2857496"/>
            <a:ext cx="2440852" cy="2786058"/>
          </a:xfrm>
          <a:prstGeom prst="rect">
            <a:avLst/>
          </a:prstGeom>
        </p:spPr>
      </p:pic>
      <p:pic>
        <p:nvPicPr>
          <p:cNvPr id="9" name="Рисунок 8" descr="317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428860" y="2000240"/>
            <a:ext cx="2571768" cy="1820020"/>
          </a:xfrm>
          <a:prstGeom prst="rect">
            <a:avLst/>
          </a:prstGeom>
        </p:spPr>
      </p:pic>
      <p:pic>
        <p:nvPicPr>
          <p:cNvPr id="10" name="Рисунок 9" descr="Penguins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14678" y="4286256"/>
            <a:ext cx="2857488" cy="2143116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КЕНГУРУ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1__upload_iblock_45d_roo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214421"/>
            <a:ext cx="4752980" cy="4058915"/>
          </a:xfrm>
        </p:spPr>
      </p:pic>
      <p:pic>
        <p:nvPicPr>
          <p:cNvPr id="6" name="Содержимое 5" descr="035kangaroo_468x78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715008" y="1285860"/>
            <a:ext cx="2784167" cy="4664075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КОАЛА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605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428736"/>
            <a:ext cx="3857652" cy="5143536"/>
          </a:xfrm>
        </p:spPr>
      </p:pic>
      <p:pic>
        <p:nvPicPr>
          <p:cNvPr id="6" name="Содержимое 5" descr="velvet_2_19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500562" y="2428868"/>
            <a:ext cx="4076466" cy="3128688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ПОССУМ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cb35904dc10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9639" y="1142984"/>
            <a:ext cx="7853136" cy="5214973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УТКОНОС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post-11-13301551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806" y="1214422"/>
            <a:ext cx="7137094" cy="4911741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Волнистые попугайчики</a:t>
            </a:r>
            <a:endParaRPr lang="ru-RU" dirty="0"/>
          </a:p>
        </p:txBody>
      </p:sp>
      <p:pic>
        <p:nvPicPr>
          <p:cNvPr id="4" name="Содержимое 3" descr="1330431516_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142984"/>
            <a:ext cx="7336212" cy="500066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Хищники Австралии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Wild-Dog-Dingo-1920x256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357298"/>
            <a:ext cx="4667283" cy="3500462"/>
          </a:xfrm>
        </p:spPr>
      </p:pic>
      <p:pic>
        <p:nvPicPr>
          <p:cNvPr id="6" name="Содержимое 5" descr="thylacine_60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16392" y="3429000"/>
            <a:ext cx="4327608" cy="3209141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Аборигены Австралии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90010556_3821971_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4649524" cy="3000396"/>
          </a:xfrm>
        </p:spPr>
      </p:pic>
      <p:pic>
        <p:nvPicPr>
          <p:cNvPr id="6" name="Содержимое 5" descr="178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3643314"/>
            <a:ext cx="4279795" cy="285752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Природа Австралии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vodopad_brisbane_water_national_park_sydney_2590x170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214422"/>
            <a:ext cx="4711700" cy="3500462"/>
          </a:xfrm>
        </p:spPr>
      </p:pic>
      <p:pic>
        <p:nvPicPr>
          <p:cNvPr id="6" name="Содержимое 5" descr="australia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429124" y="3286124"/>
            <a:ext cx="4476782" cy="3357586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18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Путешествие в Австралию</vt:lpstr>
      <vt:lpstr>КЕНГУРУ</vt:lpstr>
      <vt:lpstr>КОАЛА</vt:lpstr>
      <vt:lpstr>ПОССУМ</vt:lpstr>
      <vt:lpstr>УТКОНОС</vt:lpstr>
      <vt:lpstr>Волнистые попугайчики</vt:lpstr>
      <vt:lpstr>Хищники Австралии</vt:lpstr>
      <vt:lpstr>Аборигены Австралии</vt:lpstr>
      <vt:lpstr>Природа Австралии</vt:lpstr>
      <vt:lpstr>Современные виды Австралии</vt:lpstr>
      <vt:lpstr>Слайд 11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Австралию.</dc:title>
  <dc:creator>Марина</dc:creator>
  <cp:lastModifiedBy>Лилия</cp:lastModifiedBy>
  <cp:revision>9</cp:revision>
  <dcterms:created xsi:type="dcterms:W3CDTF">2014-11-12T10:41:38Z</dcterms:created>
  <dcterms:modified xsi:type="dcterms:W3CDTF">2017-12-04T18:30:59Z</dcterms:modified>
</cp:coreProperties>
</file>