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8" r:id="rId6"/>
    <p:sldId id="259" r:id="rId7"/>
    <p:sldId id="267" r:id="rId8"/>
    <p:sldId id="276" r:id="rId9"/>
    <p:sldId id="270" r:id="rId10"/>
    <p:sldId id="269" r:id="rId11"/>
    <p:sldId id="272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1D65"/>
    <a:srgbClr val="74DA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404EF7-17BA-435C-8C0C-284A08AC1F91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26940C5-98C3-4928-8431-0D52B0E0972B}">
      <dgm:prSet phldrT="[Текст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Закаливание водой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9BD0EB2-7F97-474D-8F32-4C9B10CAA1FF}" type="parTrans" cxnId="{420696B4-EF3A-422E-8AA9-9A8DD2897D49}">
      <dgm:prSet/>
      <dgm:spPr/>
      <dgm:t>
        <a:bodyPr/>
        <a:lstStyle/>
        <a:p>
          <a:endParaRPr lang="ru-RU"/>
        </a:p>
      </dgm:t>
    </dgm:pt>
    <dgm:pt modelId="{E028AA56-F13F-43A1-9386-12BAE69D60C4}" type="sibTrans" cxnId="{420696B4-EF3A-422E-8AA9-9A8DD2897D49}">
      <dgm:prSet/>
      <dgm:spPr/>
      <dgm:t>
        <a:bodyPr/>
        <a:lstStyle/>
        <a:p>
          <a:endParaRPr lang="ru-RU"/>
        </a:p>
      </dgm:t>
    </dgm:pt>
    <dgm:pt modelId="{66D1F934-10C0-4E6B-8707-4D56FF60E020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Умывание прохладной водой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9E0B727-9AA5-4D6D-9269-30AF027928B9}" type="parTrans" cxnId="{19FC382B-9F8C-45C9-8C6F-3327049F8919}">
      <dgm:prSet/>
      <dgm:spPr/>
      <dgm:t>
        <a:bodyPr/>
        <a:lstStyle/>
        <a:p>
          <a:endParaRPr lang="ru-RU"/>
        </a:p>
      </dgm:t>
    </dgm:pt>
    <dgm:pt modelId="{E03444CD-D515-4305-B5F8-B01A19308A1C}" type="sibTrans" cxnId="{19FC382B-9F8C-45C9-8C6F-3327049F8919}">
      <dgm:prSet/>
      <dgm:spPr/>
      <dgm:t>
        <a:bodyPr/>
        <a:lstStyle/>
        <a:p>
          <a:endParaRPr lang="ru-RU"/>
        </a:p>
      </dgm:t>
    </dgm:pt>
    <dgm:pt modelId="{CB53E869-305F-487B-8504-1595C631EE16}">
      <dgm:prSet phldrT="[Текст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Закаливание воздухом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3D8147C-FDC3-41F2-930F-F9AF33DECBBF}" type="parTrans" cxnId="{4D3AC40C-F3ED-4E2B-8341-3D97B961AD13}">
      <dgm:prSet/>
      <dgm:spPr/>
      <dgm:t>
        <a:bodyPr/>
        <a:lstStyle/>
        <a:p>
          <a:endParaRPr lang="ru-RU"/>
        </a:p>
      </dgm:t>
    </dgm:pt>
    <dgm:pt modelId="{16E82150-146F-4C3A-9765-F2AA33B9B1DF}" type="sibTrans" cxnId="{4D3AC40C-F3ED-4E2B-8341-3D97B961AD13}">
      <dgm:prSet/>
      <dgm:spPr/>
      <dgm:t>
        <a:bodyPr/>
        <a:lstStyle/>
        <a:p>
          <a:endParaRPr lang="ru-RU"/>
        </a:p>
      </dgm:t>
    </dgm:pt>
    <dgm:pt modelId="{0463C418-231A-4585-A383-3A04CF8ECD49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Хождение босиком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431E9EB-7926-446B-A21D-40FFA1816DA1}" type="parTrans" cxnId="{7912E7ED-D176-42C0-BD6B-14846B4F132B}">
      <dgm:prSet/>
      <dgm:spPr/>
      <dgm:t>
        <a:bodyPr/>
        <a:lstStyle/>
        <a:p>
          <a:endParaRPr lang="ru-RU"/>
        </a:p>
      </dgm:t>
    </dgm:pt>
    <dgm:pt modelId="{A424C0C1-CE9C-47A3-8562-5420B44B55EF}" type="sibTrans" cxnId="{7912E7ED-D176-42C0-BD6B-14846B4F132B}">
      <dgm:prSet/>
      <dgm:spPr/>
      <dgm:t>
        <a:bodyPr/>
        <a:lstStyle/>
        <a:p>
          <a:endParaRPr lang="ru-RU"/>
        </a:p>
      </dgm:t>
    </dgm:pt>
    <dgm:pt modelId="{8E792D34-D3EE-43AF-BA52-F12CA1BAE3C1}">
      <dgm:prSet phldrT="[Текст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Закаливание солнцем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8D1AA83-D1EB-49EE-B43A-1CB5BFFA046E}" type="parTrans" cxnId="{E5260840-8CFB-42D4-8BA3-DAFA061C977D}">
      <dgm:prSet/>
      <dgm:spPr/>
      <dgm:t>
        <a:bodyPr/>
        <a:lstStyle/>
        <a:p>
          <a:endParaRPr lang="ru-RU"/>
        </a:p>
      </dgm:t>
    </dgm:pt>
    <dgm:pt modelId="{D6F8D054-70A3-4ABC-B4FD-8810B26957CE}" type="sibTrans" cxnId="{E5260840-8CFB-42D4-8BA3-DAFA061C977D}">
      <dgm:prSet/>
      <dgm:spPr/>
      <dgm:t>
        <a:bodyPr/>
        <a:lstStyle/>
        <a:p>
          <a:endParaRPr lang="ru-RU"/>
        </a:p>
      </dgm:t>
    </dgm:pt>
    <dgm:pt modelId="{0EB2560D-00CD-4D64-8C6F-A7DF2630534B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Обтирание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26C3FFB-8858-4702-A57E-BD493DFD0731}" type="parTrans" cxnId="{16BA4489-D1B4-4EE1-9375-2A220AC77727}">
      <dgm:prSet/>
      <dgm:spPr/>
      <dgm:t>
        <a:bodyPr/>
        <a:lstStyle/>
        <a:p>
          <a:endParaRPr lang="ru-RU"/>
        </a:p>
      </dgm:t>
    </dgm:pt>
    <dgm:pt modelId="{73AECB96-E1F9-43A6-A3D6-A85024443649}" type="sibTrans" cxnId="{16BA4489-D1B4-4EE1-9375-2A220AC77727}">
      <dgm:prSet/>
      <dgm:spPr/>
      <dgm:t>
        <a:bodyPr/>
        <a:lstStyle/>
        <a:p>
          <a:endParaRPr lang="ru-RU"/>
        </a:p>
      </dgm:t>
    </dgm:pt>
    <dgm:pt modelId="{8CE8DC59-8504-4D1B-B2F9-4C1B77DF6451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Обливание ног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8B50ABF-7877-47E4-AB9D-FFB6ED94279E}" type="parTrans" cxnId="{69F02966-E51A-431D-9457-61CF4E4C4757}">
      <dgm:prSet/>
      <dgm:spPr/>
      <dgm:t>
        <a:bodyPr/>
        <a:lstStyle/>
        <a:p>
          <a:endParaRPr lang="ru-RU"/>
        </a:p>
      </dgm:t>
    </dgm:pt>
    <dgm:pt modelId="{26724812-3A30-4B21-B3F7-320CE2F59B4F}" type="sibTrans" cxnId="{69F02966-E51A-431D-9457-61CF4E4C4757}">
      <dgm:prSet/>
      <dgm:spPr/>
      <dgm:t>
        <a:bodyPr/>
        <a:lstStyle/>
        <a:p>
          <a:endParaRPr lang="ru-RU"/>
        </a:p>
      </dgm:t>
    </dgm:pt>
    <dgm:pt modelId="{1D964E74-2626-48E7-8190-5DC44093F97D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Купание в реке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E2D6251-9647-4887-89A9-EFCF221EDFEC}" type="parTrans" cxnId="{84159166-A089-463B-870A-35AE0130D9E8}">
      <dgm:prSet/>
      <dgm:spPr/>
      <dgm:t>
        <a:bodyPr/>
        <a:lstStyle/>
        <a:p>
          <a:endParaRPr lang="ru-RU"/>
        </a:p>
      </dgm:t>
    </dgm:pt>
    <dgm:pt modelId="{9E3C75B3-04E3-4723-8BCA-02F2D575B988}" type="sibTrans" cxnId="{84159166-A089-463B-870A-35AE0130D9E8}">
      <dgm:prSet/>
      <dgm:spPr/>
      <dgm:t>
        <a:bodyPr/>
        <a:lstStyle/>
        <a:p>
          <a:endParaRPr lang="ru-RU"/>
        </a:p>
      </dgm:t>
    </dgm:pt>
    <dgm:pt modelId="{69431AD9-8127-4BEF-8D75-2CEC78380210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Душ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F60046B-9C52-4498-8648-063DAAD66489}" type="parTrans" cxnId="{087321F3-EABF-4395-8577-987CEFF483D5}">
      <dgm:prSet/>
      <dgm:spPr/>
      <dgm:t>
        <a:bodyPr/>
        <a:lstStyle/>
        <a:p>
          <a:endParaRPr lang="ru-RU"/>
        </a:p>
      </dgm:t>
    </dgm:pt>
    <dgm:pt modelId="{60A1CCB8-560D-4E88-A4A9-C780C0717A6A}" type="sibTrans" cxnId="{087321F3-EABF-4395-8577-987CEFF483D5}">
      <dgm:prSet/>
      <dgm:spPr/>
      <dgm:t>
        <a:bodyPr/>
        <a:lstStyle/>
        <a:p>
          <a:endParaRPr lang="ru-RU"/>
        </a:p>
      </dgm:t>
    </dgm:pt>
    <dgm:pt modelId="{34FB3677-AD9E-49C9-8F4D-3CAF83648462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Прогулки на свежем воздухе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84EB1A6-D6B9-4C34-9435-EEB07DB97637}" type="parTrans" cxnId="{D4ADF533-4B47-46B7-A776-4E8BA957124B}">
      <dgm:prSet/>
      <dgm:spPr/>
      <dgm:t>
        <a:bodyPr/>
        <a:lstStyle/>
        <a:p>
          <a:endParaRPr lang="ru-RU"/>
        </a:p>
      </dgm:t>
    </dgm:pt>
    <dgm:pt modelId="{130F41BF-23F6-49DE-A7D3-EB841F888395}" type="sibTrans" cxnId="{D4ADF533-4B47-46B7-A776-4E8BA957124B}">
      <dgm:prSet/>
      <dgm:spPr/>
      <dgm:t>
        <a:bodyPr/>
        <a:lstStyle/>
        <a:p>
          <a:endParaRPr lang="ru-RU"/>
        </a:p>
      </dgm:t>
    </dgm:pt>
    <dgm:pt modelId="{5F20DCCD-CA25-4A6E-BD77-BD932915BCB0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Воздействие на организм солнечным светом и теплом</a:t>
          </a:r>
          <a:endParaRPr lang="ru-RU" b="0" dirty="0">
            <a:latin typeface="Times New Roman" pitchFamily="18" charset="0"/>
            <a:cs typeface="Times New Roman" pitchFamily="18" charset="0"/>
          </a:endParaRPr>
        </a:p>
      </dgm:t>
    </dgm:pt>
    <dgm:pt modelId="{9640A9F2-B256-4A2E-915C-085E4AA6412B}" type="parTrans" cxnId="{74178DC2-DDD9-4938-8CCD-FEE93878B350}">
      <dgm:prSet/>
      <dgm:spPr/>
      <dgm:t>
        <a:bodyPr/>
        <a:lstStyle/>
        <a:p>
          <a:endParaRPr lang="ru-RU"/>
        </a:p>
      </dgm:t>
    </dgm:pt>
    <dgm:pt modelId="{041EA766-FC6B-4E68-81E7-0682C96839C1}" type="sibTrans" cxnId="{74178DC2-DDD9-4938-8CCD-FEE93878B350}">
      <dgm:prSet/>
      <dgm:spPr/>
      <dgm:t>
        <a:bodyPr/>
        <a:lstStyle/>
        <a:p>
          <a:endParaRPr lang="ru-RU"/>
        </a:p>
      </dgm:t>
    </dgm:pt>
    <dgm:pt modelId="{1B5A3999-6C2F-47B6-9C78-07E62CF7BB9A}" type="pres">
      <dgm:prSet presAssocID="{CF404EF7-17BA-435C-8C0C-284A08AC1F9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2F1EE4-1218-4C23-88CA-E1EF47839708}" type="pres">
      <dgm:prSet presAssocID="{C26940C5-98C3-4928-8431-0D52B0E0972B}" presName="composite" presStyleCnt="0"/>
      <dgm:spPr/>
    </dgm:pt>
    <dgm:pt modelId="{E82FAF5C-D011-4515-8199-B3730B298E52}" type="pres">
      <dgm:prSet presAssocID="{C26940C5-98C3-4928-8431-0D52B0E0972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E85767-44A5-44BC-BBAD-9C58013E550F}" type="pres">
      <dgm:prSet presAssocID="{C26940C5-98C3-4928-8431-0D52B0E0972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01D50-BC00-4BA8-9C9F-1FDF76ADE040}" type="pres">
      <dgm:prSet presAssocID="{E028AA56-F13F-43A1-9386-12BAE69D60C4}" presName="space" presStyleCnt="0"/>
      <dgm:spPr/>
    </dgm:pt>
    <dgm:pt modelId="{21F27B9D-8497-40FC-B0CA-FA022F62BCE3}" type="pres">
      <dgm:prSet presAssocID="{CB53E869-305F-487B-8504-1595C631EE16}" presName="composite" presStyleCnt="0"/>
      <dgm:spPr/>
    </dgm:pt>
    <dgm:pt modelId="{1109C6A4-14CE-4C51-9D56-408C38DB85F8}" type="pres">
      <dgm:prSet presAssocID="{CB53E869-305F-487B-8504-1595C631EE1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E329C-53E0-43FF-8DF8-D2FDEF917685}" type="pres">
      <dgm:prSet presAssocID="{CB53E869-305F-487B-8504-1595C631EE16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208DA6-872B-45EC-ACC4-20D0F0FBFE67}" type="pres">
      <dgm:prSet presAssocID="{16E82150-146F-4C3A-9765-F2AA33B9B1DF}" presName="space" presStyleCnt="0"/>
      <dgm:spPr/>
    </dgm:pt>
    <dgm:pt modelId="{10F45799-CEEF-4F6C-A1CB-3F01884FF1A6}" type="pres">
      <dgm:prSet presAssocID="{8E792D34-D3EE-43AF-BA52-F12CA1BAE3C1}" presName="composite" presStyleCnt="0"/>
      <dgm:spPr/>
    </dgm:pt>
    <dgm:pt modelId="{4E83A451-09F2-4A56-839B-546F0D64D29D}" type="pres">
      <dgm:prSet presAssocID="{8E792D34-D3EE-43AF-BA52-F12CA1BAE3C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B2542A-0C77-43F4-89C8-69BA8DB237F3}" type="pres">
      <dgm:prSet presAssocID="{8E792D34-D3EE-43AF-BA52-F12CA1BAE3C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319C2B-2BEA-4FCD-B903-4976770816DA}" type="presOf" srcId="{0463C418-231A-4585-A383-3A04CF8ECD49}" destId="{D19E329C-53E0-43FF-8DF8-D2FDEF917685}" srcOrd="0" destOrd="0" presId="urn:microsoft.com/office/officeart/2005/8/layout/hList1"/>
    <dgm:cxn modelId="{A5BFE525-ABBE-4C3E-9784-447BF8ABA972}" type="presOf" srcId="{5F20DCCD-CA25-4A6E-BD77-BD932915BCB0}" destId="{82B2542A-0C77-43F4-89C8-69BA8DB237F3}" srcOrd="0" destOrd="0" presId="urn:microsoft.com/office/officeart/2005/8/layout/hList1"/>
    <dgm:cxn modelId="{C68E3FA8-6D78-4A8B-9413-AD9D06DC26A1}" type="presOf" srcId="{34FB3677-AD9E-49C9-8F4D-3CAF83648462}" destId="{D19E329C-53E0-43FF-8DF8-D2FDEF917685}" srcOrd="0" destOrd="1" presId="urn:microsoft.com/office/officeart/2005/8/layout/hList1"/>
    <dgm:cxn modelId="{791D7F30-54C3-42EA-9033-BA5807F2A28C}" type="presOf" srcId="{1D964E74-2626-48E7-8190-5DC44093F97D}" destId="{5CE85767-44A5-44BC-BBAD-9C58013E550F}" srcOrd="0" destOrd="4" presId="urn:microsoft.com/office/officeart/2005/8/layout/hList1"/>
    <dgm:cxn modelId="{19FC382B-9F8C-45C9-8C6F-3327049F8919}" srcId="{C26940C5-98C3-4928-8431-0D52B0E0972B}" destId="{66D1F934-10C0-4E6B-8707-4D56FF60E020}" srcOrd="0" destOrd="0" parTransId="{E9E0B727-9AA5-4D6D-9269-30AF027928B9}" sibTransId="{E03444CD-D515-4305-B5F8-B01A19308A1C}"/>
    <dgm:cxn modelId="{7833D646-677D-470B-9C5E-DC6B90132E93}" type="presOf" srcId="{66D1F934-10C0-4E6B-8707-4D56FF60E020}" destId="{5CE85767-44A5-44BC-BBAD-9C58013E550F}" srcOrd="0" destOrd="0" presId="urn:microsoft.com/office/officeart/2005/8/layout/hList1"/>
    <dgm:cxn modelId="{B1869859-8678-4680-87BD-5F74A8589C73}" type="presOf" srcId="{69431AD9-8127-4BEF-8D75-2CEC78380210}" destId="{5CE85767-44A5-44BC-BBAD-9C58013E550F}" srcOrd="0" destOrd="3" presId="urn:microsoft.com/office/officeart/2005/8/layout/hList1"/>
    <dgm:cxn modelId="{16BA4489-D1B4-4EE1-9375-2A220AC77727}" srcId="{C26940C5-98C3-4928-8431-0D52B0E0972B}" destId="{0EB2560D-00CD-4D64-8C6F-A7DF2630534B}" srcOrd="1" destOrd="0" parTransId="{A26C3FFB-8858-4702-A57E-BD493DFD0731}" sibTransId="{73AECB96-E1F9-43A6-A3D6-A85024443649}"/>
    <dgm:cxn modelId="{BDB0CCB7-E24F-4461-BA47-FF2C08CAC5C4}" type="presOf" srcId="{8CE8DC59-8504-4D1B-B2F9-4C1B77DF6451}" destId="{5CE85767-44A5-44BC-BBAD-9C58013E550F}" srcOrd="0" destOrd="2" presId="urn:microsoft.com/office/officeart/2005/8/layout/hList1"/>
    <dgm:cxn modelId="{7912E7ED-D176-42C0-BD6B-14846B4F132B}" srcId="{CB53E869-305F-487B-8504-1595C631EE16}" destId="{0463C418-231A-4585-A383-3A04CF8ECD49}" srcOrd="0" destOrd="0" parTransId="{6431E9EB-7926-446B-A21D-40FFA1816DA1}" sibTransId="{A424C0C1-CE9C-47A3-8562-5420B44B55EF}"/>
    <dgm:cxn modelId="{420696B4-EF3A-422E-8AA9-9A8DD2897D49}" srcId="{CF404EF7-17BA-435C-8C0C-284A08AC1F91}" destId="{C26940C5-98C3-4928-8431-0D52B0E0972B}" srcOrd="0" destOrd="0" parTransId="{19BD0EB2-7F97-474D-8F32-4C9B10CAA1FF}" sibTransId="{E028AA56-F13F-43A1-9386-12BAE69D60C4}"/>
    <dgm:cxn modelId="{3F315781-A28F-427C-8166-589F849A7810}" type="presOf" srcId="{CF404EF7-17BA-435C-8C0C-284A08AC1F91}" destId="{1B5A3999-6C2F-47B6-9C78-07E62CF7BB9A}" srcOrd="0" destOrd="0" presId="urn:microsoft.com/office/officeart/2005/8/layout/hList1"/>
    <dgm:cxn modelId="{74178DC2-DDD9-4938-8CCD-FEE93878B350}" srcId="{8E792D34-D3EE-43AF-BA52-F12CA1BAE3C1}" destId="{5F20DCCD-CA25-4A6E-BD77-BD932915BCB0}" srcOrd="0" destOrd="0" parTransId="{9640A9F2-B256-4A2E-915C-085E4AA6412B}" sibTransId="{041EA766-FC6B-4E68-81E7-0682C96839C1}"/>
    <dgm:cxn modelId="{E5260840-8CFB-42D4-8BA3-DAFA061C977D}" srcId="{CF404EF7-17BA-435C-8C0C-284A08AC1F91}" destId="{8E792D34-D3EE-43AF-BA52-F12CA1BAE3C1}" srcOrd="2" destOrd="0" parTransId="{28D1AA83-D1EB-49EE-B43A-1CB5BFFA046E}" sibTransId="{D6F8D054-70A3-4ABC-B4FD-8810B26957CE}"/>
    <dgm:cxn modelId="{087321F3-EABF-4395-8577-987CEFF483D5}" srcId="{C26940C5-98C3-4928-8431-0D52B0E0972B}" destId="{69431AD9-8127-4BEF-8D75-2CEC78380210}" srcOrd="3" destOrd="0" parTransId="{EF60046B-9C52-4498-8648-063DAAD66489}" sibTransId="{60A1CCB8-560D-4E88-A4A9-C780C0717A6A}"/>
    <dgm:cxn modelId="{84159166-A089-463B-870A-35AE0130D9E8}" srcId="{C26940C5-98C3-4928-8431-0D52B0E0972B}" destId="{1D964E74-2626-48E7-8190-5DC44093F97D}" srcOrd="4" destOrd="0" parTransId="{6E2D6251-9647-4887-89A9-EFCF221EDFEC}" sibTransId="{9E3C75B3-04E3-4723-8BCA-02F2D575B988}"/>
    <dgm:cxn modelId="{4D3AC40C-F3ED-4E2B-8341-3D97B961AD13}" srcId="{CF404EF7-17BA-435C-8C0C-284A08AC1F91}" destId="{CB53E869-305F-487B-8504-1595C631EE16}" srcOrd="1" destOrd="0" parTransId="{13D8147C-FDC3-41F2-930F-F9AF33DECBBF}" sibTransId="{16E82150-146F-4C3A-9765-F2AA33B9B1DF}"/>
    <dgm:cxn modelId="{B069A3F9-AD95-47B6-882B-3CA8CF4C8D8D}" type="presOf" srcId="{0EB2560D-00CD-4D64-8C6F-A7DF2630534B}" destId="{5CE85767-44A5-44BC-BBAD-9C58013E550F}" srcOrd="0" destOrd="1" presId="urn:microsoft.com/office/officeart/2005/8/layout/hList1"/>
    <dgm:cxn modelId="{D4ADF533-4B47-46B7-A776-4E8BA957124B}" srcId="{CB53E869-305F-487B-8504-1595C631EE16}" destId="{34FB3677-AD9E-49C9-8F4D-3CAF83648462}" srcOrd="1" destOrd="0" parTransId="{E84EB1A6-D6B9-4C34-9435-EEB07DB97637}" sibTransId="{130F41BF-23F6-49DE-A7D3-EB841F888395}"/>
    <dgm:cxn modelId="{69F02966-E51A-431D-9457-61CF4E4C4757}" srcId="{C26940C5-98C3-4928-8431-0D52B0E0972B}" destId="{8CE8DC59-8504-4D1B-B2F9-4C1B77DF6451}" srcOrd="2" destOrd="0" parTransId="{B8B50ABF-7877-47E4-AB9D-FFB6ED94279E}" sibTransId="{26724812-3A30-4B21-B3F7-320CE2F59B4F}"/>
    <dgm:cxn modelId="{9B47DFC6-E6C4-4623-93F6-FFBE7A3B862F}" type="presOf" srcId="{C26940C5-98C3-4928-8431-0D52B0E0972B}" destId="{E82FAF5C-D011-4515-8199-B3730B298E52}" srcOrd="0" destOrd="0" presId="urn:microsoft.com/office/officeart/2005/8/layout/hList1"/>
    <dgm:cxn modelId="{3B9DA1E9-BB70-4105-95DB-77F93A98C94D}" type="presOf" srcId="{8E792D34-D3EE-43AF-BA52-F12CA1BAE3C1}" destId="{4E83A451-09F2-4A56-839B-546F0D64D29D}" srcOrd="0" destOrd="0" presId="urn:microsoft.com/office/officeart/2005/8/layout/hList1"/>
    <dgm:cxn modelId="{01CBE09B-6D4C-4E50-BE3A-2B9323AA2E4D}" type="presOf" srcId="{CB53E869-305F-487B-8504-1595C631EE16}" destId="{1109C6A4-14CE-4C51-9D56-408C38DB85F8}" srcOrd="0" destOrd="0" presId="urn:microsoft.com/office/officeart/2005/8/layout/hList1"/>
    <dgm:cxn modelId="{3A1840CE-7A74-4507-9DE7-984B7F0C4317}" type="presParOf" srcId="{1B5A3999-6C2F-47B6-9C78-07E62CF7BB9A}" destId="{9C2F1EE4-1218-4C23-88CA-E1EF47839708}" srcOrd="0" destOrd="0" presId="urn:microsoft.com/office/officeart/2005/8/layout/hList1"/>
    <dgm:cxn modelId="{1F433873-8394-4E4A-93AB-FD3357EB972E}" type="presParOf" srcId="{9C2F1EE4-1218-4C23-88CA-E1EF47839708}" destId="{E82FAF5C-D011-4515-8199-B3730B298E52}" srcOrd="0" destOrd="0" presId="urn:microsoft.com/office/officeart/2005/8/layout/hList1"/>
    <dgm:cxn modelId="{71F82083-6464-4BA4-9B01-24B016542893}" type="presParOf" srcId="{9C2F1EE4-1218-4C23-88CA-E1EF47839708}" destId="{5CE85767-44A5-44BC-BBAD-9C58013E550F}" srcOrd="1" destOrd="0" presId="urn:microsoft.com/office/officeart/2005/8/layout/hList1"/>
    <dgm:cxn modelId="{4866CB2A-BA9D-400F-B766-C1D6CA4BB7DF}" type="presParOf" srcId="{1B5A3999-6C2F-47B6-9C78-07E62CF7BB9A}" destId="{2DE01D50-BC00-4BA8-9C9F-1FDF76ADE040}" srcOrd="1" destOrd="0" presId="urn:microsoft.com/office/officeart/2005/8/layout/hList1"/>
    <dgm:cxn modelId="{48422662-D3C4-4370-A1E5-A25DBF30D39E}" type="presParOf" srcId="{1B5A3999-6C2F-47B6-9C78-07E62CF7BB9A}" destId="{21F27B9D-8497-40FC-B0CA-FA022F62BCE3}" srcOrd="2" destOrd="0" presId="urn:microsoft.com/office/officeart/2005/8/layout/hList1"/>
    <dgm:cxn modelId="{82FAD96B-5DFF-44DA-898E-07293A9D8341}" type="presParOf" srcId="{21F27B9D-8497-40FC-B0CA-FA022F62BCE3}" destId="{1109C6A4-14CE-4C51-9D56-408C38DB85F8}" srcOrd="0" destOrd="0" presId="urn:microsoft.com/office/officeart/2005/8/layout/hList1"/>
    <dgm:cxn modelId="{02F2C3F5-4533-43A6-8EDD-60311C4D6A3F}" type="presParOf" srcId="{21F27B9D-8497-40FC-B0CA-FA022F62BCE3}" destId="{D19E329C-53E0-43FF-8DF8-D2FDEF917685}" srcOrd="1" destOrd="0" presId="urn:microsoft.com/office/officeart/2005/8/layout/hList1"/>
    <dgm:cxn modelId="{ED968567-5C20-41E5-AED1-68C16C9D680A}" type="presParOf" srcId="{1B5A3999-6C2F-47B6-9C78-07E62CF7BB9A}" destId="{F9208DA6-872B-45EC-ACC4-20D0F0FBFE67}" srcOrd="3" destOrd="0" presId="urn:microsoft.com/office/officeart/2005/8/layout/hList1"/>
    <dgm:cxn modelId="{40320B53-3FD9-4F5D-9E2C-7E1A20BAA1F9}" type="presParOf" srcId="{1B5A3999-6C2F-47B6-9C78-07E62CF7BB9A}" destId="{10F45799-CEEF-4F6C-A1CB-3F01884FF1A6}" srcOrd="4" destOrd="0" presId="urn:microsoft.com/office/officeart/2005/8/layout/hList1"/>
    <dgm:cxn modelId="{1EDCCC2B-D962-4BE3-806C-D2EF211118E7}" type="presParOf" srcId="{10F45799-CEEF-4F6C-A1CB-3F01884FF1A6}" destId="{4E83A451-09F2-4A56-839B-546F0D64D29D}" srcOrd="0" destOrd="0" presId="urn:microsoft.com/office/officeart/2005/8/layout/hList1"/>
    <dgm:cxn modelId="{19A26E86-1363-42BE-A00D-C6FA18A036CD}" type="presParOf" srcId="{10F45799-CEEF-4F6C-A1CB-3F01884FF1A6}" destId="{82B2542A-0C77-43F4-89C8-69BA8DB237F3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AD06B-AE6B-4702-BB39-90016EF367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7DD1-BC9D-4331-9DD2-75DA4AEFB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latin typeface="Monotype Corsiva" pitchFamily="66" charset="0"/>
                <a:cs typeface="MoolBoran" pitchFamily="34" charset="0"/>
              </a:rPr>
              <a:t>Виды закаливания</a:t>
            </a:r>
            <a:endParaRPr lang="ru-RU" sz="6600" dirty="0">
              <a:solidFill>
                <a:srgbClr val="0070C0"/>
              </a:solidFill>
              <a:latin typeface="Monotype Corsiva" pitchFamily="66" charset="0"/>
              <a:cs typeface="MoolBoran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3000372"/>
            <a:ext cx="5143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71D65"/>
                </a:solidFill>
                <a:latin typeface="Monotype Corsiva" pitchFamily="66" charset="0"/>
                <a:cs typeface="MoolBoran" pitchFamily="34" charset="0"/>
              </a:rPr>
              <a:t>Крепким стать нельзя мгновенно,</a:t>
            </a:r>
          </a:p>
          <a:p>
            <a:pPr algn="ctr"/>
            <a:r>
              <a:rPr lang="ru-RU" sz="2800" dirty="0" smtClean="0">
                <a:solidFill>
                  <a:srgbClr val="071D65"/>
                </a:solidFill>
                <a:latin typeface="Monotype Corsiva" pitchFamily="66" charset="0"/>
                <a:cs typeface="MoolBoran" pitchFamily="34" charset="0"/>
              </a:rPr>
              <a:t>Надо закаляться постепенно</a:t>
            </a:r>
            <a:endParaRPr lang="ru-RU" sz="2800" dirty="0">
              <a:solidFill>
                <a:srgbClr val="071D65"/>
              </a:solidFill>
              <a:latin typeface="Monotype Corsiva" pitchFamily="66" charset="0"/>
              <a:cs typeface="MoolBoran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5972188" cy="78581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Солнечные ванны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170" name="Picture 2" descr="C:\Users\User\Desktop\dcd02133-65f8-42ea-aa96-51bd929f0403_610x375_f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1000108"/>
            <a:ext cx="5926495" cy="36433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4786322"/>
            <a:ext cx="5143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Еще полезно вам всем знать,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летом нужно загорать.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 лучами кожу ласкает,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Кожа от солнца у вас загорает!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под влиянием солнца – лучей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 – витамин образуется в 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закаливание занятия\orig_85fc9fca0b2540744c363dafe21996b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0"/>
            <a:ext cx="484236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1142984"/>
            <a:ext cx="3714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71D65"/>
                </a:solidFill>
                <a:latin typeface="Monotype Corsiva" pitchFamily="66" charset="0"/>
              </a:rPr>
              <a:t>Вот те добрые советы,</a:t>
            </a:r>
          </a:p>
          <a:p>
            <a:pPr algn="ctr"/>
            <a:r>
              <a:rPr lang="ru-RU" sz="3600" dirty="0" smtClean="0">
                <a:solidFill>
                  <a:srgbClr val="071D65"/>
                </a:solidFill>
                <a:latin typeface="Monotype Corsiva" pitchFamily="66" charset="0"/>
              </a:rPr>
              <a:t>В них и спрятаны секреты,</a:t>
            </a:r>
          </a:p>
          <a:p>
            <a:pPr algn="ctr"/>
            <a:r>
              <a:rPr lang="ru-RU" sz="3600" dirty="0" smtClean="0">
                <a:solidFill>
                  <a:srgbClr val="071D65"/>
                </a:solidFill>
                <a:latin typeface="Monotype Corsiva" pitchFamily="66" charset="0"/>
              </a:rPr>
              <a:t>Как здоровье сохранить</a:t>
            </a:r>
          </a:p>
          <a:p>
            <a:pPr algn="ctr"/>
            <a:r>
              <a:rPr lang="ru-RU" sz="3600" dirty="0" smtClean="0">
                <a:solidFill>
                  <a:srgbClr val="071D65"/>
                </a:solidFill>
                <a:latin typeface="Monotype Corsiva" pitchFamily="66" charset="0"/>
              </a:rPr>
              <a:t>Научись его ценить!</a:t>
            </a:r>
            <a:endParaRPr lang="ru-RU" sz="3600" dirty="0">
              <a:solidFill>
                <a:srgbClr val="071D65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786" y="2285992"/>
          <a:ext cx="7143800" cy="4357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42852"/>
            <a:ext cx="5929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Умывание прохладной водой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1026" name="Picture 2" descr="C:\Users\User\Desktop\pishhevoe-otravlenie-ru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857232"/>
            <a:ext cx="3929090" cy="393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786322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утрам и вечерам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Открываю в ванной кран.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воды не пожалею,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Вымою лицо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шею.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Пусть течет водица –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хочу умыться.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5829312" cy="78579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Обтирание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2050" name="Picture 2" descr="C:\Users\User\Desktop\обтирание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85794"/>
            <a:ext cx="5143536" cy="36433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4500570"/>
            <a:ext cx="61436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Воду в тазик я налью,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Горстку соли растворю,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соли не простой,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особенной морской!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Мама мягкой рукавицей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Оботрет меня водицей,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Спину, руки, шею, грудь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Скажет мне: «Здоровым будь!»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6043626" cy="1000108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Обливание ног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4714884"/>
            <a:ext cx="55721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Утром в таз воды прохладной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ступни поставить надо.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Ненадолго, на чуть-чуть.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Завтра тоже не забудь!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затем свои ступни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Полотенцем разотри.</a:t>
            </a:r>
          </a:p>
          <a:p>
            <a:endParaRPr lang="ru-RU" dirty="0"/>
          </a:p>
        </p:txBody>
      </p:sp>
      <p:pic>
        <p:nvPicPr>
          <p:cNvPr id="4100" name="Picture 4" descr="Картинки по запросу контрастное обливание ног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928670"/>
            <a:ext cx="5715000" cy="3638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5972188" cy="785818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Душ</a:t>
            </a:r>
            <a:endParaRPr lang="ru-RU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doktor-komarovskij-o-zakalivanii-detej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857232"/>
            <a:ext cx="4857784" cy="35443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4429132"/>
            <a:ext cx="56436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Утром я едва проснусь-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Сразу в душе обольюсь.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веселый летний дождь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Душ немножечко похож.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поет, журчит, звенит –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Веселит он и бодрит.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ленивый, сладкий сон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Струйками прогонит он!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5900750" cy="92867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Купание в реке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122" name="Picture 2" descr="C:\Users\User\Desktop\94664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928670"/>
            <a:ext cx="5357850" cy="39648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5072074"/>
            <a:ext cx="52864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мелководье поплескаться,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Нырять, барахтаться, визжать!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поможет закаляться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Здоровым, крепким телом стать.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5900750" cy="92867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Хождение босиком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4826675"/>
            <a:ext cx="52864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Погуляй-ка по песочку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ботинок и носочков.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 кто ходит босиком,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плоскостопьем не знаком,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про все другие хвори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Тоже позабудет вскоре.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b52c40a6024ef8c9be7746ff66343216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00108"/>
            <a:ext cx="5495720" cy="3667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5900750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Прогулки на свежем воздухе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6146" name="Picture 2" descr="C:\Users\User\Desktop\sm_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4"/>
            <a:ext cx="6123206" cy="36433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4929198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Раз, два, три, четыре, пять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Собираемся гулять.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прогулке дети будут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Прыгать, бегать и скакать.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311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Виды закаливания</vt:lpstr>
      <vt:lpstr>Слайд 2</vt:lpstr>
      <vt:lpstr>Слайд 3</vt:lpstr>
      <vt:lpstr>Обтирание</vt:lpstr>
      <vt:lpstr>Обливание ног</vt:lpstr>
      <vt:lpstr>Душ</vt:lpstr>
      <vt:lpstr>Купание в реке</vt:lpstr>
      <vt:lpstr>Хождение босиком</vt:lpstr>
      <vt:lpstr>Прогулки на свежем воздухе</vt:lpstr>
      <vt:lpstr>Солнечные ванны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2017-09-20T14:53:55Z</dcterms:created>
  <dcterms:modified xsi:type="dcterms:W3CDTF">2017-09-28T13:22:53Z</dcterms:modified>
</cp:coreProperties>
</file>