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7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357166"/>
            <a:ext cx="8447832" cy="3287858"/>
          </a:xfrm>
        </p:spPr>
        <p:txBody>
          <a:bodyPr>
            <a:normAutofit/>
          </a:bodyPr>
          <a:lstStyle/>
          <a:p>
            <a:r>
              <a:rPr lang="ru-RU" b="1" dirty="0" smtClean="0"/>
              <a:t>Введение </a:t>
            </a:r>
            <a:r>
              <a:rPr lang="ru-RU" b="1" smtClean="0"/>
              <a:t>в естественнонаучные </a:t>
            </a:r>
            <a:r>
              <a:rPr lang="ru-RU" b="1" dirty="0" smtClean="0"/>
              <a:t>дисциплины как инструмент реализации ФГОС ОО</a:t>
            </a: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5000628" y="4786322"/>
            <a:ext cx="3771904" cy="1709734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Красильникова Л.И.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учитель  МОУ «СОШ№7»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296144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Учащиеся должны уметь: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5014910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обращаться с лабораторным оборудованием, соблюдать правила техники безопасности при выполнении практических работ и домашнего эксперимента;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проводить простейшие исследования свойств веществ;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использовать метод наблюдения при выполнении различных видов практических заданий;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оформлять результаты наблюдений и проведенного эксперимента;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использовать приобретенные знания и умения в практической деятельности и повседневной жизни;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работать индивидуально, в парах, группах, используя полученные знания;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обладать навыками работы с различными видами источников информации: литературой, средствами Интернета,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мультимедийными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пособиями.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357166"/>
            <a:ext cx="8447832" cy="3287858"/>
          </a:xfrm>
        </p:spPr>
        <p:txBody>
          <a:bodyPr>
            <a:normAutofit/>
          </a:bodyPr>
          <a:lstStyle/>
          <a:p>
            <a:r>
              <a:rPr lang="ru-RU" b="1" dirty="0" smtClean="0"/>
              <a:t>Введение в естественнонаучные дисциплины как инструмент реализации ФГОС ОО</a:t>
            </a: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5000628" y="4786322"/>
            <a:ext cx="3771904" cy="1709734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Красильникова Л.И.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учитель  МОУ «СОШ№7»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29614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Программа внеурочной деятельности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407880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«Академия занимательных наук» химия</a:t>
            </a:r>
          </a:p>
          <a:p>
            <a:pPr>
              <a:buNone/>
            </a:pP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для учащихся 5 класса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24744"/>
            <a:ext cx="8229600" cy="4680520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Формирование  у учащихся целостного представления о мире и роли химии в создании современной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естественнонаучной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картины мира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24744"/>
            <a:ext cx="8229600" cy="4680520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Задача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Развить творческие способности детей, посредством разносторонней формы организации учебно-исследовательской деятельности.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51216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Тематическое планирование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340769"/>
          <a:ext cx="8229600" cy="53482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81266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79705" algn="l"/>
                        </a:tabLs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№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79705" algn="l"/>
                        </a:tabLs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44145"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79705" algn="l"/>
                        </a:tabLs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Наименование темы</a:t>
                      </a:r>
                      <a:endParaRPr lang="ru-RU" sz="11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79705" algn="l"/>
                        </a:tabLs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Всего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79705" algn="l"/>
                        </a:tabLs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часов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79705" algn="l"/>
                        </a:tabLs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Теоретические занятия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79705" algn="l"/>
                        </a:tabLs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Лабораторно – практические занятия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682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9705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44145"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9705" algn="l"/>
                        </a:tabLs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Введение</a:t>
                      </a:r>
                      <a:endParaRPr lang="ru-RU" sz="11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9705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9705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9705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05999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9705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44145"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9705" algn="l"/>
                        </a:tabLs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Первоначальные химические понятия.</a:t>
                      </a:r>
                      <a:endParaRPr lang="ru-RU" sz="11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9705" algn="l"/>
                        </a:tabLs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9705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9705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0666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9705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44145"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9705" algn="l"/>
                        </a:tabLs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Химическая лаборатория.</a:t>
                      </a:r>
                      <a:endParaRPr lang="ru-RU" sz="11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9705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9705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9705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682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9705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44145"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9705" algn="l"/>
                        </a:tabLs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Химия и пища.</a:t>
                      </a:r>
                      <a:endParaRPr lang="ru-RU" sz="11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9705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9705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9705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682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9705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44145"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9705" algn="l"/>
                        </a:tabLs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История химии.</a:t>
                      </a:r>
                      <a:endParaRPr lang="ru-RU" sz="11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9705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9705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9705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4177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9705" algn="l"/>
                        </a:tabLs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4414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Химия вокруг нас.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9705" algn="l"/>
                        </a:tabLs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9705" algn="l"/>
                        </a:tabLs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9705" algn="l"/>
                        </a:tabLs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0666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9705" algn="l"/>
                        </a:tabLs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Итого: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9705" algn="l"/>
                        </a:tabLst>
                      </a:pP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9705" algn="l"/>
                        </a:tabLs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34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9705" algn="l"/>
                        </a:tabLs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25</a:t>
                      </a:r>
                      <a:endParaRPr lang="ru-RU" sz="180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endParaRPr lang="ru-RU" sz="1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296144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Практические работы: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5014910"/>
          </a:xfrm>
        </p:spPr>
        <p:txBody>
          <a:bodyPr>
            <a:normAutofit fontScale="55000" lnSpcReduction="20000"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- Сколько кислорода в воздухе.</a:t>
            </a:r>
          </a:p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- Плотность радуги.</a:t>
            </a:r>
          </a:p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- Сделай торнадо в бутылке.</a:t>
            </a:r>
          </a:p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-Создай свое водное искусство.</a:t>
            </a:r>
          </a:p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-Сделай сам цветные мелки.</a:t>
            </a:r>
          </a:p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-Сделай сам оберточную бумагу.</a:t>
            </a:r>
          </a:p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- Вода и масло. В чем разница?</a:t>
            </a:r>
          </a:p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- Создать цветочный аромат.</a:t>
            </a:r>
          </a:p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-Как отделить соль от перца.</a:t>
            </a:r>
          </a:p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-Выращивание кристаллов.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29614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Алгоритм выполнения мини-исследования.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5014910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1. Объект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2. Тема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3.Проблема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4.Цель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5. Ход исследования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6. Вывод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296144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Темы мини - исследований: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501491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 Самое удивительное вещество в мире.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-Железо внутри нас.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-Кристалл – чудо природы.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- «Сладкая» жизнь.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 Роль витаминов в жизни человека.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 Чистота для здоровья.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296144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Учащиеся должны знать: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5014910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ru-RU" sz="3600" dirty="0" smtClean="0"/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место химии среди естественнонаучных дисциплин;</a:t>
            </a:r>
          </a:p>
          <a:p>
            <a:pPr lvl="0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основные методы изучения естественных наук: наблюдение, моделирование, эксперимент;</a:t>
            </a:r>
          </a:p>
          <a:p>
            <a:pPr lvl="0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признаки химических реакций и условия их протекания;</a:t>
            </a:r>
          </a:p>
          <a:p>
            <a:pPr lvl="0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вещества,  наиболее часто используемые человеком в различных областях (быту, медицине, сельском хозяйстве, строительстве, парфюмерии и др.), и экологические последствия их применения. 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386</Words>
  <Application>Microsoft Office PowerPoint</Application>
  <PresentationFormat>Экран (4:3)</PresentationFormat>
  <Paragraphs>90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Введение в естественнонаучные дисциплины как инструмент реализации ФГОС ОО</vt:lpstr>
      <vt:lpstr>Программа внеурочной деятельности </vt:lpstr>
      <vt:lpstr>Цель  Формирование  у учащихся целостного представления о мире и роли химии в создании современной естественнонаучной картины мира   </vt:lpstr>
      <vt:lpstr>Задача  Развить творческие способности детей, посредством разносторонней формы организации учебно-исследовательской деятельности.  </vt:lpstr>
      <vt:lpstr>Тематическое планирование</vt:lpstr>
      <vt:lpstr>Практические работы:</vt:lpstr>
      <vt:lpstr>Алгоритм выполнения мини-исследования.</vt:lpstr>
      <vt:lpstr>Темы мини - исследований:</vt:lpstr>
      <vt:lpstr>Учащиеся должны знать: </vt:lpstr>
      <vt:lpstr>Учащиеся должны уметь: </vt:lpstr>
      <vt:lpstr>Введение в естественнонаучные дисциплины как инструмент реализации ФГОС ОО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Валерий Устинов</dc:creator>
  <cp:lastModifiedBy>KrasilnikovaLI</cp:lastModifiedBy>
  <cp:revision>14</cp:revision>
  <dcterms:modified xsi:type="dcterms:W3CDTF">2017-12-04T07:07:06Z</dcterms:modified>
</cp:coreProperties>
</file>