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1"/>
  </p:notesMasterIdLst>
  <p:sldIdLst>
    <p:sldId id="256" r:id="rId2"/>
    <p:sldId id="260" r:id="rId3"/>
    <p:sldId id="266" r:id="rId4"/>
    <p:sldId id="258" r:id="rId5"/>
    <p:sldId id="262" r:id="rId6"/>
    <p:sldId id="267" r:id="rId7"/>
    <p:sldId id="278" r:id="rId8"/>
    <p:sldId id="281" r:id="rId9"/>
    <p:sldId id="283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424E2-61F5-44EE-BBE5-A9AA65CD2391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7742BFD-B7D5-4166-BB36-2868388E195E}">
      <dgm:prSet phldrT="[Текст]" custT="1"/>
      <dgm:spPr/>
      <dgm:t>
        <a:bodyPr/>
        <a:lstStyle/>
        <a:p>
          <a:r>
            <a:rPr lang="ru-RU" sz="1600" b="1" dirty="0" smtClean="0"/>
            <a:t>НОД</a:t>
          </a:r>
          <a:endParaRPr lang="ru-RU" sz="1600" b="1" dirty="0"/>
        </a:p>
      </dgm:t>
    </dgm:pt>
    <dgm:pt modelId="{214B821E-6846-4D64-8197-80CEB3234B50}" type="parTrans" cxnId="{30B23C2F-CB91-4F79-9620-F219C21A88ED}">
      <dgm:prSet/>
      <dgm:spPr/>
      <dgm:t>
        <a:bodyPr/>
        <a:lstStyle/>
        <a:p>
          <a:endParaRPr lang="ru-RU"/>
        </a:p>
      </dgm:t>
    </dgm:pt>
    <dgm:pt modelId="{7A756DF0-1175-4AC7-9D85-49E87B6A4CF7}" type="sibTrans" cxnId="{30B23C2F-CB91-4F79-9620-F219C21A88ED}">
      <dgm:prSet/>
      <dgm:spPr/>
      <dgm:t>
        <a:bodyPr/>
        <a:lstStyle/>
        <a:p>
          <a:endParaRPr lang="ru-RU" dirty="0"/>
        </a:p>
      </dgm:t>
    </dgm:pt>
    <dgm:pt modelId="{80BAD28F-CD62-42AF-B901-2EBFABB584A6}">
      <dgm:prSet phldrT="[Текст]" custT="1"/>
      <dgm:spPr/>
      <dgm:t>
        <a:bodyPr/>
        <a:lstStyle/>
        <a:p>
          <a:r>
            <a:rPr lang="ru-RU" sz="1400" b="1" dirty="0" smtClean="0"/>
            <a:t>Дыхательные игры и упражнения</a:t>
          </a:r>
          <a:endParaRPr lang="ru-RU" sz="1400" b="1" dirty="0"/>
        </a:p>
      </dgm:t>
    </dgm:pt>
    <dgm:pt modelId="{4A77394C-1F44-486D-B59F-A6E77191E96F}" type="parTrans" cxnId="{6D04CD88-4D71-427E-9791-EFDAE5E862CB}">
      <dgm:prSet/>
      <dgm:spPr/>
      <dgm:t>
        <a:bodyPr/>
        <a:lstStyle/>
        <a:p>
          <a:endParaRPr lang="ru-RU"/>
        </a:p>
      </dgm:t>
    </dgm:pt>
    <dgm:pt modelId="{B3DA77F0-F86B-4B8C-A533-93A38F10E810}" type="sibTrans" cxnId="{6D04CD88-4D71-427E-9791-EFDAE5E862CB}">
      <dgm:prSet/>
      <dgm:spPr/>
      <dgm:t>
        <a:bodyPr/>
        <a:lstStyle/>
        <a:p>
          <a:endParaRPr lang="ru-RU" dirty="0"/>
        </a:p>
      </dgm:t>
    </dgm:pt>
    <dgm:pt modelId="{1ED6299C-323C-4873-B478-205D79512F6F}">
      <dgm:prSet phldrT="[Текст]" custT="1"/>
      <dgm:spPr/>
      <dgm:t>
        <a:bodyPr/>
        <a:lstStyle/>
        <a:p>
          <a:r>
            <a:rPr lang="ru-RU" sz="1200" b="1" dirty="0" smtClean="0"/>
            <a:t>Артикуляционные упражнения</a:t>
          </a:r>
          <a:endParaRPr lang="ru-RU" sz="1200" b="1" dirty="0"/>
        </a:p>
      </dgm:t>
    </dgm:pt>
    <dgm:pt modelId="{0FF335BB-1359-45FB-B59B-45757962BA91}" type="parTrans" cxnId="{E9B9B0F5-FFB2-4C65-8100-CCC5431CBB77}">
      <dgm:prSet/>
      <dgm:spPr/>
      <dgm:t>
        <a:bodyPr/>
        <a:lstStyle/>
        <a:p>
          <a:endParaRPr lang="ru-RU"/>
        </a:p>
      </dgm:t>
    </dgm:pt>
    <dgm:pt modelId="{F5B01820-2D1E-44EA-9731-72201D4E34CD}" type="sibTrans" cxnId="{E9B9B0F5-FFB2-4C65-8100-CCC5431CBB77}">
      <dgm:prSet/>
      <dgm:spPr/>
      <dgm:t>
        <a:bodyPr/>
        <a:lstStyle/>
        <a:p>
          <a:endParaRPr lang="ru-RU" dirty="0"/>
        </a:p>
      </dgm:t>
    </dgm:pt>
    <dgm:pt modelId="{013EDC97-E811-4DAE-BCBD-A84CCB279455}">
      <dgm:prSet phldrT="[Текст]" custT="1"/>
      <dgm:spPr/>
      <dgm:t>
        <a:bodyPr/>
        <a:lstStyle/>
        <a:p>
          <a:r>
            <a:rPr lang="ru-RU" sz="1200" b="1" dirty="0" smtClean="0"/>
            <a:t>Продуктивная деятельность с использованием нетрадиционных техник</a:t>
          </a:r>
          <a:endParaRPr lang="ru-RU" sz="1200" b="1" dirty="0"/>
        </a:p>
      </dgm:t>
    </dgm:pt>
    <dgm:pt modelId="{7CE89F22-2AC0-4662-B89E-775706033C32}" type="parTrans" cxnId="{AD1F0D11-8AEC-4F65-B5FC-9DB9E15270BC}">
      <dgm:prSet/>
      <dgm:spPr/>
      <dgm:t>
        <a:bodyPr/>
        <a:lstStyle/>
        <a:p>
          <a:endParaRPr lang="ru-RU"/>
        </a:p>
      </dgm:t>
    </dgm:pt>
    <dgm:pt modelId="{B0239993-8457-4B3F-A8CA-ED6BFA0C914F}" type="sibTrans" cxnId="{AD1F0D11-8AEC-4F65-B5FC-9DB9E15270BC}">
      <dgm:prSet/>
      <dgm:spPr/>
      <dgm:t>
        <a:bodyPr/>
        <a:lstStyle/>
        <a:p>
          <a:endParaRPr lang="ru-RU" dirty="0"/>
        </a:p>
      </dgm:t>
    </dgm:pt>
    <dgm:pt modelId="{98F02EBA-547B-4C37-B662-1802938269EF}">
      <dgm:prSet custT="1"/>
      <dgm:spPr/>
      <dgm:t>
        <a:bodyPr/>
        <a:lstStyle/>
        <a:p>
          <a:r>
            <a:rPr lang="ru-RU" sz="1400" b="1" dirty="0" smtClean="0"/>
            <a:t>Чтение художественной литературы</a:t>
          </a:r>
          <a:endParaRPr lang="ru-RU" sz="1400" b="1" dirty="0"/>
        </a:p>
      </dgm:t>
    </dgm:pt>
    <dgm:pt modelId="{2EA91EFF-58AB-4826-B435-48FCEDC92D05}" type="parTrans" cxnId="{C7A68EA6-01C2-4AD1-9C03-6FA2F5A10B42}">
      <dgm:prSet/>
      <dgm:spPr/>
      <dgm:t>
        <a:bodyPr/>
        <a:lstStyle/>
        <a:p>
          <a:endParaRPr lang="ru-RU"/>
        </a:p>
      </dgm:t>
    </dgm:pt>
    <dgm:pt modelId="{B449D62F-87E6-47DE-86DA-5D3F8C6CB734}" type="sibTrans" cxnId="{C7A68EA6-01C2-4AD1-9C03-6FA2F5A10B42}">
      <dgm:prSet/>
      <dgm:spPr/>
      <dgm:t>
        <a:bodyPr/>
        <a:lstStyle/>
        <a:p>
          <a:endParaRPr lang="ru-RU" dirty="0"/>
        </a:p>
      </dgm:t>
    </dgm:pt>
    <dgm:pt modelId="{DC30A5D0-BE3F-4DFF-8744-9748731A35C7}">
      <dgm:prSet/>
      <dgm:spPr/>
      <dgm:t>
        <a:bodyPr/>
        <a:lstStyle/>
        <a:p>
          <a:r>
            <a:rPr lang="ru-RU" b="1" smtClean="0"/>
            <a:t>Пальчиковые игры</a:t>
          </a:r>
          <a:endParaRPr lang="ru-RU" b="1" dirty="0"/>
        </a:p>
      </dgm:t>
    </dgm:pt>
    <dgm:pt modelId="{15FC8DB7-B841-49DF-A9CC-F726EA0955C8}" type="parTrans" cxnId="{FAA65732-55D2-4D4D-BE0F-E73CC6AA350F}">
      <dgm:prSet/>
      <dgm:spPr/>
      <dgm:t>
        <a:bodyPr/>
        <a:lstStyle/>
        <a:p>
          <a:endParaRPr lang="ru-RU"/>
        </a:p>
      </dgm:t>
    </dgm:pt>
    <dgm:pt modelId="{EEC2CFB9-8B25-4678-B216-8766A71E0759}" type="sibTrans" cxnId="{FAA65732-55D2-4D4D-BE0F-E73CC6AA350F}">
      <dgm:prSet/>
      <dgm:spPr/>
      <dgm:t>
        <a:bodyPr/>
        <a:lstStyle/>
        <a:p>
          <a:endParaRPr lang="ru-RU"/>
        </a:p>
      </dgm:t>
    </dgm:pt>
    <dgm:pt modelId="{249C4CA3-962B-438B-BB86-595ECE1160D7}">
      <dgm:prSet/>
      <dgm:spPr/>
      <dgm:t>
        <a:bodyPr/>
        <a:lstStyle/>
        <a:p>
          <a:r>
            <a:rPr lang="ru-RU" b="1" dirty="0" smtClean="0"/>
            <a:t>Дидактические</a:t>
          </a:r>
          <a:r>
            <a:rPr lang="ru-RU" b="1" baseline="0" dirty="0" smtClean="0"/>
            <a:t> игры</a:t>
          </a:r>
          <a:endParaRPr lang="ru-RU" b="1" dirty="0"/>
        </a:p>
      </dgm:t>
    </dgm:pt>
    <dgm:pt modelId="{266C24C7-D634-4B38-ABFA-26E5682A5060}" type="parTrans" cxnId="{E21F989B-A365-4F4E-B0AB-D9E215767B5E}">
      <dgm:prSet/>
      <dgm:spPr/>
      <dgm:t>
        <a:bodyPr/>
        <a:lstStyle/>
        <a:p>
          <a:endParaRPr lang="ru-RU"/>
        </a:p>
      </dgm:t>
    </dgm:pt>
    <dgm:pt modelId="{C8C5B800-EF9B-4A08-8984-1A74D5552461}" type="sibTrans" cxnId="{E21F989B-A365-4F4E-B0AB-D9E215767B5E}">
      <dgm:prSet/>
      <dgm:spPr/>
      <dgm:t>
        <a:bodyPr/>
        <a:lstStyle/>
        <a:p>
          <a:endParaRPr lang="ru-RU"/>
        </a:p>
      </dgm:t>
    </dgm:pt>
    <dgm:pt modelId="{169EB11B-1C6B-4628-AA2B-32DB4A6B6BC2}" type="pres">
      <dgm:prSet presAssocID="{090424E2-61F5-44EE-BBE5-A9AA65CD23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AE4327-1835-405F-B9F0-99171866C6C1}" type="pres">
      <dgm:prSet presAssocID="{27742BFD-B7D5-4166-BB36-2868388E195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243BE-B3F7-4271-8F6A-639992DC5C95}" type="pres">
      <dgm:prSet presAssocID="{27742BFD-B7D5-4166-BB36-2868388E195E}" presName="spNode" presStyleCnt="0"/>
      <dgm:spPr/>
    </dgm:pt>
    <dgm:pt modelId="{725CC35A-92D5-4E85-BD28-46DA1A618007}" type="pres">
      <dgm:prSet presAssocID="{7A756DF0-1175-4AC7-9D85-49E87B6A4CF7}" presName="sibTrans" presStyleLbl="sibTrans1D1" presStyleIdx="0" presStyleCnt="7"/>
      <dgm:spPr/>
      <dgm:t>
        <a:bodyPr/>
        <a:lstStyle/>
        <a:p>
          <a:endParaRPr lang="ru-RU"/>
        </a:p>
      </dgm:t>
    </dgm:pt>
    <dgm:pt modelId="{2C1D0CB2-9D07-415B-8AF4-0E391D8DC8DA}" type="pres">
      <dgm:prSet presAssocID="{DC30A5D0-BE3F-4DFF-8744-9748731A35C7}" presName="node" presStyleLbl="node1" presStyleIdx="1" presStyleCnt="7" custScaleX="137214" custScaleY="105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28724-D5D0-4E24-9C93-6363E6FF1C58}" type="pres">
      <dgm:prSet presAssocID="{DC30A5D0-BE3F-4DFF-8744-9748731A35C7}" presName="spNode" presStyleCnt="0"/>
      <dgm:spPr/>
    </dgm:pt>
    <dgm:pt modelId="{88103202-0867-4213-B6A7-1649DF79BEA5}" type="pres">
      <dgm:prSet presAssocID="{EEC2CFB9-8B25-4678-B216-8766A71E0759}" presName="sibTrans" presStyleLbl="sibTrans1D1" presStyleIdx="1" presStyleCnt="7"/>
      <dgm:spPr/>
      <dgm:t>
        <a:bodyPr/>
        <a:lstStyle/>
        <a:p>
          <a:endParaRPr lang="ru-RU"/>
        </a:p>
      </dgm:t>
    </dgm:pt>
    <dgm:pt modelId="{B918120B-15A9-46E4-B23E-085C0912D6D2}" type="pres">
      <dgm:prSet presAssocID="{80BAD28F-CD62-42AF-B901-2EBFABB584A6}" presName="node" presStyleLbl="node1" presStyleIdx="2" presStyleCnt="7" custScaleX="158650" custScaleY="110307" custRadScaleRad="97542" custRadScaleInc="-3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B3F70-4A66-4024-AEF6-2712C19F723D}" type="pres">
      <dgm:prSet presAssocID="{80BAD28F-CD62-42AF-B901-2EBFABB584A6}" presName="spNode" presStyleCnt="0"/>
      <dgm:spPr/>
    </dgm:pt>
    <dgm:pt modelId="{1266876E-A7F7-467A-B149-5771AC2E4065}" type="pres">
      <dgm:prSet presAssocID="{B3DA77F0-F86B-4B8C-A533-93A38F10E810}" presName="sibTrans" presStyleLbl="sibTrans1D1" presStyleIdx="2" presStyleCnt="7"/>
      <dgm:spPr/>
      <dgm:t>
        <a:bodyPr/>
        <a:lstStyle/>
        <a:p>
          <a:endParaRPr lang="ru-RU"/>
        </a:p>
      </dgm:t>
    </dgm:pt>
    <dgm:pt modelId="{63D66C52-69D1-4ECA-A111-3D47582197AD}" type="pres">
      <dgm:prSet presAssocID="{1ED6299C-323C-4873-B478-205D79512F6F}" presName="node" presStyleLbl="node1" presStyleIdx="3" presStyleCnt="7" custScaleX="150968" custRadScaleRad="99753" custRadScaleInc="-44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9AFC6F-1957-4652-94FE-841CE67F1202}" type="pres">
      <dgm:prSet presAssocID="{1ED6299C-323C-4873-B478-205D79512F6F}" presName="spNode" presStyleCnt="0"/>
      <dgm:spPr/>
    </dgm:pt>
    <dgm:pt modelId="{49E42DA5-69FC-4ECA-9C37-20ABB3D1D6DF}" type="pres">
      <dgm:prSet presAssocID="{F5B01820-2D1E-44EA-9731-72201D4E34CD}" presName="sibTrans" presStyleLbl="sibTrans1D1" presStyleIdx="3" presStyleCnt="7"/>
      <dgm:spPr/>
      <dgm:t>
        <a:bodyPr/>
        <a:lstStyle/>
        <a:p>
          <a:endParaRPr lang="ru-RU"/>
        </a:p>
      </dgm:t>
    </dgm:pt>
    <dgm:pt modelId="{6CB6A249-029B-4590-B804-A7E7249CF9CD}" type="pres">
      <dgm:prSet presAssocID="{98F02EBA-547B-4C37-B662-1802938269EF}" presName="node" presStyleLbl="node1" presStyleIdx="4" presStyleCnt="7" custScaleX="164707" custScaleY="112674" custRadScaleRad="99208" custRadScaleInc="127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4D204-70E2-4FDC-AD3A-D5F649D84DD3}" type="pres">
      <dgm:prSet presAssocID="{98F02EBA-547B-4C37-B662-1802938269EF}" presName="spNode" presStyleCnt="0"/>
      <dgm:spPr/>
    </dgm:pt>
    <dgm:pt modelId="{48D561E5-E951-46DF-9DEA-4CBBFD5F87E7}" type="pres">
      <dgm:prSet presAssocID="{B449D62F-87E6-47DE-86DA-5D3F8C6CB734}" presName="sibTrans" presStyleLbl="sibTrans1D1" presStyleIdx="4" presStyleCnt="7"/>
      <dgm:spPr/>
      <dgm:t>
        <a:bodyPr/>
        <a:lstStyle/>
        <a:p>
          <a:endParaRPr lang="ru-RU"/>
        </a:p>
      </dgm:t>
    </dgm:pt>
    <dgm:pt modelId="{5606CC66-38FF-4C3A-8962-AD32C1C88273}" type="pres">
      <dgm:prSet presAssocID="{013EDC97-E811-4DAE-BCBD-A84CCB279455}" presName="node" presStyleLbl="node1" presStyleIdx="5" presStyleCnt="7" custScaleX="188259" custScaleY="149619" custRadScaleRad="97109" custRadScaleInc="68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74ED1-9D8E-4BC2-ADFB-3773FF7E33E5}" type="pres">
      <dgm:prSet presAssocID="{013EDC97-E811-4DAE-BCBD-A84CCB279455}" presName="spNode" presStyleCnt="0"/>
      <dgm:spPr/>
    </dgm:pt>
    <dgm:pt modelId="{00FA06A3-EBB1-4E6E-92D0-370A143B9E0B}" type="pres">
      <dgm:prSet presAssocID="{B0239993-8457-4B3F-A8CA-ED6BFA0C914F}" presName="sibTrans" presStyleLbl="sibTrans1D1" presStyleIdx="5" presStyleCnt="7"/>
      <dgm:spPr/>
      <dgm:t>
        <a:bodyPr/>
        <a:lstStyle/>
        <a:p>
          <a:endParaRPr lang="ru-RU"/>
        </a:p>
      </dgm:t>
    </dgm:pt>
    <dgm:pt modelId="{B2CC5A39-7A11-4032-A3B7-4423C85E21FD}" type="pres">
      <dgm:prSet presAssocID="{249C4CA3-962B-438B-BB86-595ECE1160D7}" presName="node" presStyleLbl="node1" presStyleIdx="6" presStyleCnt="7" custScaleX="149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B7D1D1-9539-4DFA-8709-6861802D2ED2}" type="pres">
      <dgm:prSet presAssocID="{249C4CA3-962B-438B-BB86-595ECE1160D7}" presName="spNode" presStyleCnt="0"/>
      <dgm:spPr/>
    </dgm:pt>
    <dgm:pt modelId="{9985181C-7BEB-41FC-9041-4FC050A232D5}" type="pres">
      <dgm:prSet presAssocID="{C8C5B800-EF9B-4A08-8984-1A74D5552461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BD3159FF-8D55-4CDA-97D2-5BD62D6CB8F3}" type="presOf" srcId="{80BAD28F-CD62-42AF-B901-2EBFABB584A6}" destId="{B918120B-15A9-46E4-B23E-085C0912D6D2}" srcOrd="0" destOrd="0" presId="urn:microsoft.com/office/officeart/2005/8/layout/cycle6"/>
    <dgm:cxn modelId="{D4429BDF-26F0-4315-BACC-E5F7DD53EF97}" type="presOf" srcId="{B3DA77F0-F86B-4B8C-A533-93A38F10E810}" destId="{1266876E-A7F7-467A-B149-5771AC2E4065}" srcOrd="0" destOrd="0" presId="urn:microsoft.com/office/officeart/2005/8/layout/cycle6"/>
    <dgm:cxn modelId="{E21F989B-A365-4F4E-B0AB-D9E215767B5E}" srcId="{090424E2-61F5-44EE-BBE5-A9AA65CD2391}" destId="{249C4CA3-962B-438B-BB86-595ECE1160D7}" srcOrd="6" destOrd="0" parTransId="{266C24C7-D634-4B38-ABFA-26E5682A5060}" sibTransId="{C8C5B800-EF9B-4A08-8984-1A74D5552461}"/>
    <dgm:cxn modelId="{2F4DAB33-95D1-4A17-AD20-6A39AD45348B}" type="presOf" srcId="{F5B01820-2D1E-44EA-9731-72201D4E34CD}" destId="{49E42DA5-69FC-4ECA-9C37-20ABB3D1D6DF}" srcOrd="0" destOrd="0" presId="urn:microsoft.com/office/officeart/2005/8/layout/cycle6"/>
    <dgm:cxn modelId="{172B4B92-09B4-4257-A88B-EB2A39BDF9E4}" type="presOf" srcId="{B0239993-8457-4B3F-A8CA-ED6BFA0C914F}" destId="{00FA06A3-EBB1-4E6E-92D0-370A143B9E0B}" srcOrd="0" destOrd="0" presId="urn:microsoft.com/office/officeart/2005/8/layout/cycle6"/>
    <dgm:cxn modelId="{7B9C1B3D-960F-4DC8-9DF0-3ABA4D01B3A7}" type="presOf" srcId="{98F02EBA-547B-4C37-B662-1802938269EF}" destId="{6CB6A249-029B-4590-B804-A7E7249CF9CD}" srcOrd="0" destOrd="0" presId="urn:microsoft.com/office/officeart/2005/8/layout/cycle6"/>
    <dgm:cxn modelId="{AD1F0D11-8AEC-4F65-B5FC-9DB9E15270BC}" srcId="{090424E2-61F5-44EE-BBE5-A9AA65CD2391}" destId="{013EDC97-E811-4DAE-BCBD-A84CCB279455}" srcOrd="5" destOrd="0" parTransId="{7CE89F22-2AC0-4662-B89E-775706033C32}" sibTransId="{B0239993-8457-4B3F-A8CA-ED6BFA0C914F}"/>
    <dgm:cxn modelId="{9D83541F-3069-4146-9B3B-80C07C8B0B4A}" type="presOf" srcId="{B449D62F-87E6-47DE-86DA-5D3F8C6CB734}" destId="{48D561E5-E951-46DF-9DEA-4CBBFD5F87E7}" srcOrd="0" destOrd="0" presId="urn:microsoft.com/office/officeart/2005/8/layout/cycle6"/>
    <dgm:cxn modelId="{94AA9812-5C21-48EC-B54A-9199F2379DD9}" type="presOf" srcId="{27742BFD-B7D5-4166-BB36-2868388E195E}" destId="{13AE4327-1835-405F-B9F0-99171866C6C1}" srcOrd="0" destOrd="0" presId="urn:microsoft.com/office/officeart/2005/8/layout/cycle6"/>
    <dgm:cxn modelId="{CA81B4C1-1215-4FDF-9428-20AFE66B1423}" type="presOf" srcId="{7A756DF0-1175-4AC7-9D85-49E87B6A4CF7}" destId="{725CC35A-92D5-4E85-BD28-46DA1A618007}" srcOrd="0" destOrd="0" presId="urn:microsoft.com/office/officeart/2005/8/layout/cycle6"/>
    <dgm:cxn modelId="{F7CB428A-EBD8-4772-AFE5-9867A3E7AC21}" type="presOf" srcId="{013EDC97-E811-4DAE-BCBD-A84CCB279455}" destId="{5606CC66-38FF-4C3A-8962-AD32C1C88273}" srcOrd="0" destOrd="0" presId="urn:microsoft.com/office/officeart/2005/8/layout/cycle6"/>
    <dgm:cxn modelId="{E9B9B0F5-FFB2-4C65-8100-CCC5431CBB77}" srcId="{090424E2-61F5-44EE-BBE5-A9AA65CD2391}" destId="{1ED6299C-323C-4873-B478-205D79512F6F}" srcOrd="3" destOrd="0" parTransId="{0FF335BB-1359-45FB-B59B-45757962BA91}" sibTransId="{F5B01820-2D1E-44EA-9731-72201D4E34CD}"/>
    <dgm:cxn modelId="{C7A68EA6-01C2-4AD1-9C03-6FA2F5A10B42}" srcId="{090424E2-61F5-44EE-BBE5-A9AA65CD2391}" destId="{98F02EBA-547B-4C37-B662-1802938269EF}" srcOrd="4" destOrd="0" parTransId="{2EA91EFF-58AB-4826-B435-48FCEDC92D05}" sibTransId="{B449D62F-87E6-47DE-86DA-5D3F8C6CB734}"/>
    <dgm:cxn modelId="{83A92982-B422-4E38-B222-A6A0026E9BB7}" type="presOf" srcId="{DC30A5D0-BE3F-4DFF-8744-9748731A35C7}" destId="{2C1D0CB2-9D07-415B-8AF4-0E391D8DC8DA}" srcOrd="0" destOrd="0" presId="urn:microsoft.com/office/officeart/2005/8/layout/cycle6"/>
    <dgm:cxn modelId="{40B2E20F-AAE1-449E-8B89-019D6D7DF890}" type="presOf" srcId="{EEC2CFB9-8B25-4678-B216-8766A71E0759}" destId="{88103202-0867-4213-B6A7-1649DF79BEA5}" srcOrd="0" destOrd="0" presId="urn:microsoft.com/office/officeart/2005/8/layout/cycle6"/>
    <dgm:cxn modelId="{0F1EB4A1-CE9B-46CA-94A5-202883708EB4}" type="presOf" srcId="{C8C5B800-EF9B-4A08-8984-1A74D5552461}" destId="{9985181C-7BEB-41FC-9041-4FC050A232D5}" srcOrd="0" destOrd="0" presId="urn:microsoft.com/office/officeart/2005/8/layout/cycle6"/>
    <dgm:cxn modelId="{93807E2F-7228-4772-8D69-359CF8C7EC65}" type="presOf" srcId="{1ED6299C-323C-4873-B478-205D79512F6F}" destId="{63D66C52-69D1-4ECA-A111-3D47582197AD}" srcOrd="0" destOrd="0" presId="urn:microsoft.com/office/officeart/2005/8/layout/cycle6"/>
    <dgm:cxn modelId="{FAA65732-55D2-4D4D-BE0F-E73CC6AA350F}" srcId="{090424E2-61F5-44EE-BBE5-A9AA65CD2391}" destId="{DC30A5D0-BE3F-4DFF-8744-9748731A35C7}" srcOrd="1" destOrd="0" parTransId="{15FC8DB7-B841-49DF-A9CC-F726EA0955C8}" sibTransId="{EEC2CFB9-8B25-4678-B216-8766A71E0759}"/>
    <dgm:cxn modelId="{8BD7A608-D804-4834-9092-BAE9601193B0}" type="presOf" srcId="{090424E2-61F5-44EE-BBE5-A9AA65CD2391}" destId="{169EB11B-1C6B-4628-AA2B-32DB4A6B6BC2}" srcOrd="0" destOrd="0" presId="urn:microsoft.com/office/officeart/2005/8/layout/cycle6"/>
    <dgm:cxn modelId="{30B23C2F-CB91-4F79-9620-F219C21A88ED}" srcId="{090424E2-61F5-44EE-BBE5-A9AA65CD2391}" destId="{27742BFD-B7D5-4166-BB36-2868388E195E}" srcOrd="0" destOrd="0" parTransId="{214B821E-6846-4D64-8197-80CEB3234B50}" sibTransId="{7A756DF0-1175-4AC7-9D85-49E87B6A4CF7}"/>
    <dgm:cxn modelId="{6D04CD88-4D71-427E-9791-EFDAE5E862CB}" srcId="{090424E2-61F5-44EE-BBE5-A9AA65CD2391}" destId="{80BAD28F-CD62-42AF-B901-2EBFABB584A6}" srcOrd="2" destOrd="0" parTransId="{4A77394C-1F44-486D-B59F-A6E77191E96F}" sibTransId="{B3DA77F0-F86B-4B8C-A533-93A38F10E810}"/>
    <dgm:cxn modelId="{119AEA9E-8F34-4636-94C8-BA975639B0AD}" type="presOf" srcId="{249C4CA3-962B-438B-BB86-595ECE1160D7}" destId="{B2CC5A39-7A11-4032-A3B7-4423C85E21FD}" srcOrd="0" destOrd="0" presId="urn:microsoft.com/office/officeart/2005/8/layout/cycle6"/>
    <dgm:cxn modelId="{2665911D-0974-446E-BF67-22D2076623C0}" type="presParOf" srcId="{169EB11B-1C6B-4628-AA2B-32DB4A6B6BC2}" destId="{13AE4327-1835-405F-B9F0-99171866C6C1}" srcOrd="0" destOrd="0" presId="urn:microsoft.com/office/officeart/2005/8/layout/cycle6"/>
    <dgm:cxn modelId="{219EFF3A-1859-4E75-A260-846E4E61D2A1}" type="presParOf" srcId="{169EB11B-1C6B-4628-AA2B-32DB4A6B6BC2}" destId="{B86243BE-B3F7-4271-8F6A-639992DC5C95}" srcOrd="1" destOrd="0" presId="urn:microsoft.com/office/officeart/2005/8/layout/cycle6"/>
    <dgm:cxn modelId="{F65A598F-61F2-482D-BBE9-4A94AE835769}" type="presParOf" srcId="{169EB11B-1C6B-4628-AA2B-32DB4A6B6BC2}" destId="{725CC35A-92D5-4E85-BD28-46DA1A618007}" srcOrd="2" destOrd="0" presId="urn:microsoft.com/office/officeart/2005/8/layout/cycle6"/>
    <dgm:cxn modelId="{7963818A-25A2-42D7-A0FF-FA723D1AFDDC}" type="presParOf" srcId="{169EB11B-1C6B-4628-AA2B-32DB4A6B6BC2}" destId="{2C1D0CB2-9D07-415B-8AF4-0E391D8DC8DA}" srcOrd="3" destOrd="0" presId="urn:microsoft.com/office/officeart/2005/8/layout/cycle6"/>
    <dgm:cxn modelId="{86E9B051-D3B6-432C-8747-0E8342238762}" type="presParOf" srcId="{169EB11B-1C6B-4628-AA2B-32DB4A6B6BC2}" destId="{39428724-D5D0-4E24-9C93-6363E6FF1C58}" srcOrd="4" destOrd="0" presId="urn:microsoft.com/office/officeart/2005/8/layout/cycle6"/>
    <dgm:cxn modelId="{F6AFC094-7A7F-4084-A2CF-51DB2C393D2C}" type="presParOf" srcId="{169EB11B-1C6B-4628-AA2B-32DB4A6B6BC2}" destId="{88103202-0867-4213-B6A7-1649DF79BEA5}" srcOrd="5" destOrd="0" presId="urn:microsoft.com/office/officeart/2005/8/layout/cycle6"/>
    <dgm:cxn modelId="{DF2665E0-2C93-48D2-A669-C5461240AD51}" type="presParOf" srcId="{169EB11B-1C6B-4628-AA2B-32DB4A6B6BC2}" destId="{B918120B-15A9-46E4-B23E-085C0912D6D2}" srcOrd="6" destOrd="0" presId="urn:microsoft.com/office/officeart/2005/8/layout/cycle6"/>
    <dgm:cxn modelId="{4636DD82-BA43-4ABB-9F4D-4507E4270E20}" type="presParOf" srcId="{169EB11B-1C6B-4628-AA2B-32DB4A6B6BC2}" destId="{766B3F70-4A66-4024-AEF6-2712C19F723D}" srcOrd="7" destOrd="0" presId="urn:microsoft.com/office/officeart/2005/8/layout/cycle6"/>
    <dgm:cxn modelId="{2F8E51BF-1634-4F03-817E-352E771A1355}" type="presParOf" srcId="{169EB11B-1C6B-4628-AA2B-32DB4A6B6BC2}" destId="{1266876E-A7F7-467A-B149-5771AC2E4065}" srcOrd="8" destOrd="0" presId="urn:microsoft.com/office/officeart/2005/8/layout/cycle6"/>
    <dgm:cxn modelId="{6B905EF6-763C-4D66-BD1C-817783F27095}" type="presParOf" srcId="{169EB11B-1C6B-4628-AA2B-32DB4A6B6BC2}" destId="{63D66C52-69D1-4ECA-A111-3D47582197AD}" srcOrd="9" destOrd="0" presId="urn:microsoft.com/office/officeart/2005/8/layout/cycle6"/>
    <dgm:cxn modelId="{27DEA9B7-A725-45F7-85ED-FCEE34AAEACD}" type="presParOf" srcId="{169EB11B-1C6B-4628-AA2B-32DB4A6B6BC2}" destId="{269AFC6F-1957-4652-94FE-841CE67F1202}" srcOrd="10" destOrd="0" presId="urn:microsoft.com/office/officeart/2005/8/layout/cycle6"/>
    <dgm:cxn modelId="{B25F99B0-CBEF-459F-BB54-19A4DBDFB101}" type="presParOf" srcId="{169EB11B-1C6B-4628-AA2B-32DB4A6B6BC2}" destId="{49E42DA5-69FC-4ECA-9C37-20ABB3D1D6DF}" srcOrd="11" destOrd="0" presId="urn:microsoft.com/office/officeart/2005/8/layout/cycle6"/>
    <dgm:cxn modelId="{96061BCD-0031-4A95-9DF1-7ACD02C227F2}" type="presParOf" srcId="{169EB11B-1C6B-4628-AA2B-32DB4A6B6BC2}" destId="{6CB6A249-029B-4590-B804-A7E7249CF9CD}" srcOrd="12" destOrd="0" presId="urn:microsoft.com/office/officeart/2005/8/layout/cycle6"/>
    <dgm:cxn modelId="{2B543CF7-8739-4C12-AD68-8ECCFE6BB226}" type="presParOf" srcId="{169EB11B-1C6B-4628-AA2B-32DB4A6B6BC2}" destId="{1ED4D204-70E2-4FDC-AD3A-D5F649D84DD3}" srcOrd="13" destOrd="0" presId="urn:microsoft.com/office/officeart/2005/8/layout/cycle6"/>
    <dgm:cxn modelId="{8E8D322C-610A-4E9A-8666-6B829A871813}" type="presParOf" srcId="{169EB11B-1C6B-4628-AA2B-32DB4A6B6BC2}" destId="{48D561E5-E951-46DF-9DEA-4CBBFD5F87E7}" srcOrd="14" destOrd="0" presId="urn:microsoft.com/office/officeart/2005/8/layout/cycle6"/>
    <dgm:cxn modelId="{3108A297-07FF-4A03-9087-E2925431DF07}" type="presParOf" srcId="{169EB11B-1C6B-4628-AA2B-32DB4A6B6BC2}" destId="{5606CC66-38FF-4C3A-8962-AD32C1C88273}" srcOrd="15" destOrd="0" presId="urn:microsoft.com/office/officeart/2005/8/layout/cycle6"/>
    <dgm:cxn modelId="{56545DB7-A5B9-4AA3-B78C-029BC3236D2C}" type="presParOf" srcId="{169EB11B-1C6B-4628-AA2B-32DB4A6B6BC2}" destId="{99B74ED1-9D8E-4BC2-ADFB-3773FF7E33E5}" srcOrd="16" destOrd="0" presId="urn:microsoft.com/office/officeart/2005/8/layout/cycle6"/>
    <dgm:cxn modelId="{A05C45DA-D96B-4E16-83B6-69414E7FF685}" type="presParOf" srcId="{169EB11B-1C6B-4628-AA2B-32DB4A6B6BC2}" destId="{00FA06A3-EBB1-4E6E-92D0-370A143B9E0B}" srcOrd="17" destOrd="0" presId="urn:microsoft.com/office/officeart/2005/8/layout/cycle6"/>
    <dgm:cxn modelId="{242FCBFC-AEC1-42C8-9AAB-B3A3F4D11406}" type="presParOf" srcId="{169EB11B-1C6B-4628-AA2B-32DB4A6B6BC2}" destId="{B2CC5A39-7A11-4032-A3B7-4423C85E21FD}" srcOrd="18" destOrd="0" presId="urn:microsoft.com/office/officeart/2005/8/layout/cycle6"/>
    <dgm:cxn modelId="{072E0744-34B0-488F-984D-BA71689E795B}" type="presParOf" srcId="{169EB11B-1C6B-4628-AA2B-32DB4A6B6BC2}" destId="{54B7D1D1-9539-4DFA-8709-6861802D2ED2}" srcOrd="19" destOrd="0" presId="urn:microsoft.com/office/officeart/2005/8/layout/cycle6"/>
    <dgm:cxn modelId="{CE52A3A1-C22D-424A-B54C-CC46B94655FA}" type="presParOf" srcId="{169EB11B-1C6B-4628-AA2B-32DB4A6B6BC2}" destId="{9985181C-7BEB-41FC-9041-4FC050A232D5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E4327-1835-405F-B9F0-99171866C6C1}">
      <dsp:nvSpPr>
        <dsp:cNvPr id="0" name=""/>
        <dsp:cNvSpPr/>
      </dsp:nvSpPr>
      <dsp:spPr>
        <a:xfrm>
          <a:off x="3223786" y="-23076"/>
          <a:ext cx="1208461" cy="7855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НОД</a:t>
          </a:r>
          <a:endParaRPr lang="ru-RU" sz="1600" b="1" kern="1200" dirty="0"/>
        </a:p>
      </dsp:txBody>
      <dsp:txXfrm>
        <a:off x="3262131" y="15269"/>
        <a:ext cx="1131771" cy="708810"/>
      </dsp:txXfrm>
    </dsp:sp>
    <dsp:sp modelId="{725CC35A-92D5-4E85-BD28-46DA1A618007}">
      <dsp:nvSpPr>
        <dsp:cNvPr id="0" name=""/>
        <dsp:cNvSpPr/>
      </dsp:nvSpPr>
      <dsp:spPr>
        <a:xfrm>
          <a:off x="1587934" y="369673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2851931" y="85178"/>
              </a:moveTo>
              <a:arcTo wR="2240082" hR="2240082" stAng="17151061" swAng="119687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D0CB2-9D07-415B-8AF4-0E391D8DC8DA}">
      <dsp:nvSpPr>
        <dsp:cNvPr id="0" name=""/>
        <dsp:cNvSpPr/>
      </dsp:nvSpPr>
      <dsp:spPr>
        <a:xfrm>
          <a:off x="4750295" y="797522"/>
          <a:ext cx="1658178" cy="831129"/>
        </a:xfrm>
        <a:prstGeom prst="roundRect">
          <a:avLst/>
        </a:prstGeom>
        <a:solidFill>
          <a:schemeClr val="accent2">
            <a:hueOff val="159678"/>
            <a:satOff val="-913"/>
            <a:lumOff val="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Пальчиковые игры</a:t>
          </a:r>
          <a:endParaRPr lang="ru-RU" sz="1600" b="1" kern="1200" dirty="0"/>
        </a:p>
      </dsp:txBody>
      <dsp:txXfrm>
        <a:off x="4790867" y="838094"/>
        <a:ext cx="1577034" cy="749985"/>
      </dsp:txXfrm>
    </dsp:sp>
    <dsp:sp modelId="{88103202-0867-4213-B6A7-1649DF79BEA5}">
      <dsp:nvSpPr>
        <dsp:cNvPr id="0" name=""/>
        <dsp:cNvSpPr/>
      </dsp:nvSpPr>
      <dsp:spPr>
        <a:xfrm>
          <a:off x="1537252" y="257975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4308534" y="1380154"/>
              </a:moveTo>
              <a:arcTo wR="2240082" hR="2240082" stAng="20245538" swAng="1559347"/>
            </a:path>
          </a:pathLst>
        </a:custGeom>
        <a:noFill/>
        <a:ln w="9525" cap="flat" cmpd="sng" algn="ctr">
          <a:solidFill>
            <a:schemeClr val="accent2">
              <a:hueOff val="159678"/>
              <a:satOff val="-913"/>
              <a:lumOff val="88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8120B-15A9-46E4-B23E-085C0912D6D2}">
      <dsp:nvSpPr>
        <dsp:cNvPr id="0" name=""/>
        <dsp:cNvSpPr/>
      </dsp:nvSpPr>
      <dsp:spPr>
        <a:xfrm>
          <a:off x="5004327" y="2641739"/>
          <a:ext cx="1917224" cy="866461"/>
        </a:xfrm>
        <a:prstGeom prst="roundRect">
          <a:avLst/>
        </a:prstGeom>
        <a:solidFill>
          <a:schemeClr val="accent2">
            <a:hueOff val="319356"/>
            <a:satOff val="-1825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Дыхательные игры и упражнения</a:t>
          </a:r>
          <a:endParaRPr lang="ru-RU" sz="1400" b="1" kern="1200" dirty="0"/>
        </a:p>
      </dsp:txBody>
      <dsp:txXfrm>
        <a:off x="5046624" y="2684036"/>
        <a:ext cx="1832630" cy="781867"/>
      </dsp:txXfrm>
    </dsp:sp>
    <dsp:sp modelId="{1266876E-A7F7-467A-B149-5771AC2E4065}">
      <dsp:nvSpPr>
        <dsp:cNvPr id="0" name=""/>
        <dsp:cNvSpPr/>
      </dsp:nvSpPr>
      <dsp:spPr>
        <a:xfrm>
          <a:off x="1475602" y="499511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4341928" y="3014817"/>
              </a:moveTo>
              <a:arcTo wR="2240082" hR="2240082" stAng="1214025" swAng="985297"/>
            </a:path>
          </a:pathLst>
        </a:custGeom>
        <a:noFill/>
        <a:ln w="9525" cap="flat" cmpd="sng" algn="ctr">
          <a:solidFill>
            <a:schemeClr val="accent2">
              <a:hueOff val="319356"/>
              <a:satOff val="-1825"/>
              <a:lumOff val="176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66C52-69D1-4ECA-A111-3D47582197AD}">
      <dsp:nvSpPr>
        <dsp:cNvPr id="0" name=""/>
        <dsp:cNvSpPr/>
      </dsp:nvSpPr>
      <dsp:spPr>
        <a:xfrm>
          <a:off x="4146443" y="4082155"/>
          <a:ext cx="1824390" cy="785500"/>
        </a:xfrm>
        <a:prstGeom prst="roundRect">
          <a:avLst/>
        </a:prstGeom>
        <a:solidFill>
          <a:schemeClr val="accent2">
            <a:hueOff val="479033"/>
            <a:satOff val="-2738"/>
            <a:lumOff val="2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Артикуляционные упражнения</a:t>
          </a:r>
          <a:endParaRPr lang="ru-RU" sz="1200" b="1" kern="1200" dirty="0"/>
        </a:p>
      </dsp:txBody>
      <dsp:txXfrm>
        <a:off x="4184788" y="4120500"/>
        <a:ext cx="1747700" cy="708810"/>
      </dsp:txXfrm>
    </dsp:sp>
    <dsp:sp modelId="{49E42DA5-69FC-4ECA-9C37-20ABB3D1D6DF}">
      <dsp:nvSpPr>
        <dsp:cNvPr id="0" name=""/>
        <dsp:cNvSpPr/>
      </dsp:nvSpPr>
      <dsp:spPr>
        <a:xfrm>
          <a:off x="1609073" y="361151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2523286" y="4462190"/>
              </a:moveTo>
              <a:arcTo wR="2240082" hR="2240082" stAng="4964213" swAng="2174370"/>
            </a:path>
          </a:pathLst>
        </a:custGeom>
        <a:noFill/>
        <a:ln w="9525" cap="flat" cmpd="sng" algn="ctr">
          <a:solidFill>
            <a:schemeClr val="accent2">
              <a:hueOff val="479033"/>
              <a:satOff val="-2738"/>
              <a:lumOff val="2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6A249-029B-4590-B804-A7E7249CF9CD}">
      <dsp:nvSpPr>
        <dsp:cNvPr id="0" name=""/>
        <dsp:cNvSpPr/>
      </dsp:nvSpPr>
      <dsp:spPr>
        <a:xfrm>
          <a:off x="1194605" y="3668926"/>
          <a:ext cx="1990420" cy="885054"/>
        </a:xfrm>
        <a:prstGeom prst="roundRect">
          <a:avLst/>
        </a:prstGeom>
        <a:solidFill>
          <a:schemeClr val="accent2">
            <a:hueOff val="638711"/>
            <a:satOff val="-3650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Чтение художественной литературы</a:t>
          </a:r>
          <a:endParaRPr lang="ru-RU" sz="1400" b="1" kern="1200" dirty="0"/>
        </a:p>
      </dsp:txBody>
      <dsp:txXfrm>
        <a:off x="1237810" y="3712131"/>
        <a:ext cx="1904010" cy="798644"/>
      </dsp:txXfrm>
    </dsp:sp>
    <dsp:sp modelId="{48D561E5-E951-46DF-9DEA-4CBBFD5F87E7}">
      <dsp:nvSpPr>
        <dsp:cNvPr id="0" name=""/>
        <dsp:cNvSpPr/>
      </dsp:nvSpPr>
      <dsp:spPr>
        <a:xfrm>
          <a:off x="1705258" y="575137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167349" y="3089639"/>
              </a:moveTo>
              <a:arcTo wR="2240082" hR="2240082" stAng="9462756" swAng="675821"/>
            </a:path>
          </a:pathLst>
        </a:custGeom>
        <a:noFill/>
        <a:ln w="9525" cap="flat" cmpd="sng" algn="ctr">
          <a:solidFill>
            <a:schemeClr val="accent2">
              <a:hueOff val="638711"/>
              <a:satOff val="-3650"/>
              <a:lumOff val="35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6CC66-38FF-4C3A-8962-AD32C1C88273}">
      <dsp:nvSpPr>
        <dsp:cNvPr id="0" name=""/>
        <dsp:cNvSpPr/>
      </dsp:nvSpPr>
      <dsp:spPr>
        <a:xfrm>
          <a:off x="515577" y="2063897"/>
          <a:ext cx="2275037" cy="1175257"/>
        </a:xfrm>
        <a:prstGeom prst="roundRect">
          <a:avLst/>
        </a:prstGeom>
        <a:solidFill>
          <a:schemeClr val="accent2">
            <a:hueOff val="798389"/>
            <a:satOff val="-4563"/>
            <a:lumOff val="4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Продуктивная деятельность с использованием нетрадиционных техник</a:t>
          </a:r>
          <a:endParaRPr lang="ru-RU" sz="1200" b="1" kern="1200" dirty="0"/>
        </a:p>
      </dsp:txBody>
      <dsp:txXfrm>
        <a:off x="572948" y="2121268"/>
        <a:ext cx="2160295" cy="1060515"/>
      </dsp:txXfrm>
    </dsp:sp>
    <dsp:sp modelId="{00FA06A3-EBB1-4E6E-92D0-370A143B9E0B}">
      <dsp:nvSpPr>
        <dsp:cNvPr id="0" name=""/>
        <dsp:cNvSpPr/>
      </dsp:nvSpPr>
      <dsp:spPr>
        <a:xfrm>
          <a:off x="1707088" y="84390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15758" y="1974843"/>
              </a:moveTo>
              <a:arcTo wR="2240082" hR="2240082" stAng="11208007" swAng="707493"/>
            </a:path>
          </a:pathLst>
        </a:custGeom>
        <a:noFill/>
        <a:ln w="9525" cap="flat" cmpd="sng" algn="ctr">
          <a:solidFill>
            <a:schemeClr val="accent2">
              <a:hueOff val="798389"/>
              <a:satOff val="-4563"/>
              <a:lumOff val="44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CC5A39-7A11-4032-A3B7-4423C85E21FD}">
      <dsp:nvSpPr>
        <dsp:cNvPr id="0" name=""/>
        <dsp:cNvSpPr/>
      </dsp:nvSpPr>
      <dsp:spPr>
        <a:xfrm>
          <a:off x="1172014" y="820337"/>
          <a:ext cx="1809272" cy="785500"/>
        </a:xfrm>
        <a:prstGeom prst="roundRect">
          <a:avLst/>
        </a:prstGeom>
        <a:solidFill>
          <a:schemeClr val="accent2">
            <a:hueOff val="958067"/>
            <a:satOff val="-5475"/>
            <a:lumOff val="529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Дидактические</a:t>
          </a:r>
          <a:r>
            <a:rPr lang="ru-RU" sz="1600" b="1" kern="1200" baseline="0" dirty="0" smtClean="0"/>
            <a:t> игры</a:t>
          </a:r>
          <a:endParaRPr lang="ru-RU" sz="1600" b="1" kern="1200" dirty="0"/>
        </a:p>
      </dsp:txBody>
      <dsp:txXfrm>
        <a:off x="1210359" y="858682"/>
        <a:ext cx="1732582" cy="708810"/>
      </dsp:txXfrm>
    </dsp:sp>
    <dsp:sp modelId="{9985181C-7BEB-41FC-9041-4FC050A232D5}">
      <dsp:nvSpPr>
        <dsp:cNvPr id="0" name=""/>
        <dsp:cNvSpPr/>
      </dsp:nvSpPr>
      <dsp:spPr>
        <a:xfrm>
          <a:off x="1587934" y="369673"/>
          <a:ext cx="4480164" cy="4480164"/>
        </a:xfrm>
        <a:custGeom>
          <a:avLst/>
          <a:gdLst/>
          <a:ahLst/>
          <a:cxnLst/>
          <a:rect l="0" t="0" r="0" b="0"/>
          <a:pathLst>
            <a:path>
              <a:moveTo>
                <a:pt x="899144" y="445687"/>
              </a:moveTo>
              <a:arcTo wR="2240082" hR="2240082" stAng="13993770" swAng="1254590"/>
            </a:path>
          </a:pathLst>
        </a:custGeom>
        <a:noFill/>
        <a:ln w="9525" cap="flat" cmpd="sng" algn="ctr">
          <a:solidFill>
            <a:schemeClr val="accent2">
              <a:hueOff val="958067"/>
              <a:satOff val="-5475"/>
              <a:lumOff val="52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FCEE9-662F-455A-A799-0823F43242E9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71ED-09FD-45E3-81E1-9B5DBC5D9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10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71ED-09FD-45E3-81E1-9B5DBC5D92C3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145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3C140-B20C-4218-AAF3-49ECB6E10410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9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4A513-1842-468C-B655-9C260673B30B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50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41B3E-BA34-4EBC-BB92-867B4A59D08F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97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049C2-4A05-4E5E-BA9A-EA5A70E18AD1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6001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69B05-84C5-456C-AF42-5091654C0FFC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29BB3-3D9B-489E-B1A9-70C1E6B1D70E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223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3386-4454-452D-87E4-1DC3C7DA799E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394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4CC9-81FE-464D-BC86-0D893736C90F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87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FEF9-F623-4C46-9D16-121926F2213E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36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71051-3D58-4DCC-84BA-7081E5BEC0FD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3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8756-B75E-486A-8A83-AF0C32B191F7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0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B232E-C5F1-43D2-A95E-E6E90CC5E5DF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8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C7F79-53BD-4563-8BE3-096C4F9B6108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9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2803C-C2DD-4BB2-A1E4-E77DFE567D3A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7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D24D-E803-4314-B6B1-55DF09C377F9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12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D789-58A1-4141-9F7D-E9F5DEE72CB7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4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6604A-D679-404D-809D-2F9B882A7F43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8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0620B8B-42CE-4076-A8A6-F532A555E788}" type="datetime1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A6E5CFF-9A0E-47EB-9EB8-26128C1D10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9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05813" y="1264579"/>
            <a:ext cx="646690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нетрадиционных техник рисования в работе по развитию речи детей</a:t>
            </a:r>
            <a:endParaRPr lang="ru-RU" sz="44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93771" y="5603531"/>
            <a:ext cx="412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МДОУ детский сад №7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Немченко Дина Андреевна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45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5286" y="680152"/>
            <a:ext cx="73151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Согласно Федеральному государственному образовательному стандарту дошкольного образования (ФГОС ДО):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грамоте.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1"/>
          <p:cNvGrpSpPr>
            <a:grpSpLocks/>
          </p:cNvGrpSpPr>
          <p:nvPr/>
        </p:nvGrpSpPr>
        <p:grpSpPr bwMode="auto">
          <a:xfrm>
            <a:off x="997744" y="130629"/>
            <a:ext cx="7251700" cy="2220685"/>
            <a:chOff x="586" y="172"/>
            <a:chExt cx="4568" cy="1042"/>
          </a:xfrm>
        </p:grpSpPr>
        <p:pic>
          <p:nvPicPr>
            <p:cNvPr id="1332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" y="172"/>
              <a:ext cx="4568" cy="10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339" name="Text Box 3"/>
            <p:cNvSpPr txBox="1">
              <a:spLocks noChangeArrowheads="1"/>
            </p:cNvSpPr>
            <p:nvPr/>
          </p:nvSpPr>
          <p:spPr bwMode="auto">
            <a:xfrm>
              <a:off x="1839" y="526"/>
              <a:ext cx="1902" cy="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buClrTx/>
                <a:buFontTx/>
                <a:buNone/>
                <a:defRPr/>
              </a:pPr>
              <a:r>
                <a:rPr lang="ru-RU" altLang="ru-RU" sz="3600" b="1" dirty="0" smtClean="0">
                  <a:solidFill>
                    <a:srgbClr val="00CC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Monotype Corsiva" pitchFamily="66" charset="0"/>
                </a:rPr>
                <a:t>Направления  работы</a:t>
              </a:r>
            </a:p>
          </p:txBody>
        </p:sp>
      </p:grp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341313" y="1408113"/>
            <a:ext cx="1325562" cy="1428750"/>
            <a:chOff x="215" y="887"/>
            <a:chExt cx="835" cy="900"/>
          </a:xfrm>
        </p:grpSpPr>
        <p:pic>
          <p:nvPicPr>
            <p:cNvPr id="1332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" y="887"/>
              <a:ext cx="835" cy="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326" name="Text Box 6"/>
            <p:cNvSpPr txBox="1">
              <a:spLocks noChangeArrowheads="1"/>
            </p:cNvSpPr>
            <p:nvPr/>
          </p:nvSpPr>
          <p:spPr bwMode="auto">
            <a:xfrm>
              <a:off x="392" y="1049"/>
              <a:ext cx="483" cy="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 dirty="0"/>
            </a:p>
          </p:txBody>
        </p:sp>
      </p:grp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6602413" y="1517650"/>
            <a:ext cx="1422400" cy="3063875"/>
            <a:chOff x="4159" y="956"/>
            <a:chExt cx="896" cy="1930"/>
          </a:xfrm>
        </p:grpSpPr>
        <p:pic>
          <p:nvPicPr>
            <p:cNvPr id="13323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" y="956"/>
              <a:ext cx="896" cy="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324" name="Text Box 9"/>
            <p:cNvSpPr txBox="1">
              <a:spLocks noChangeArrowheads="1"/>
            </p:cNvSpPr>
            <p:nvPr/>
          </p:nvSpPr>
          <p:spPr bwMode="auto">
            <a:xfrm>
              <a:off x="4335" y="1117"/>
              <a:ext cx="542" cy="16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 dirty="0"/>
            </a:p>
          </p:txBody>
        </p:sp>
      </p:grp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3843337" y="1674529"/>
            <a:ext cx="911225" cy="1924050"/>
            <a:chOff x="2504" y="1144"/>
            <a:chExt cx="574" cy="1212"/>
          </a:xfrm>
        </p:grpSpPr>
        <p:pic>
          <p:nvPicPr>
            <p:cNvPr id="13321" name="Picture 1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4" y="1144"/>
              <a:ext cx="574" cy="1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322" name="Text Box 12"/>
            <p:cNvSpPr txBox="1">
              <a:spLocks noChangeArrowheads="1"/>
            </p:cNvSpPr>
            <p:nvPr/>
          </p:nvSpPr>
          <p:spPr bwMode="auto">
            <a:xfrm>
              <a:off x="2708" y="1253"/>
              <a:ext cx="164" cy="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altLang="ru-RU" dirty="0"/>
            </a:p>
          </p:txBody>
        </p:sp>
      </p:grpSp>
      <p:sp>
        <p:nvSpPr>
          <p:cNvPr id="3" name="Скругленный прямоугольник 2"/>
          <p:cNvSpPr/>
          <p:nvPr/>
        </p:nvSpPr>
        <p:spPr>
          <a:xfrm>
            <a:off x="245060" y="2778125"/>
            <a:ext cx="2553744" cy="1150996"/>
          </a:xfrm>
          <a:prstGeom prst="roundRect">
            <a:avLst/>
          </a:prstGeom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86881" y="3549952"/>
            <a:ext cx="2553744" cy="1150996"/>
          </a:xfrm>
          <a:prstGeom prst="roundRect">
            <a:avLst/>
          </a:prstGeom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25507" y="4414332"/>
            <a:ext cx="2553744" cy="1150996"/>
          </a:xfrm>
          <a:prstGeom prst="roundRect">
            <a:avLst/>
          </a:prstGeom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483" y="2845791"/>
            <a:ext cx="27868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Организованная образовательная деятельность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74107" y="3771507"/>
            <a:ext cx="2046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Совместная деятельность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23284" y="4635887"/>
            <a:ext cx="2358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Индивидуальная работа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52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585" y="279487"/>
            <a:ext cx="67423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24773885"/>
              </p:ext>
            </p:extLst>
          </p:nvPr>
        </p:nvGraphicFramePr>
        <p:xfrm>
          <a:off x="819326" y="1354375"/>
          <a:ext cx="7477128" cy="5047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42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7025" y="859107"/>
            <a:ext cx="727371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 у  детей  речь, элементы  воображения,  образного мышления, волевые проявления, желание практически действовать и испытывать чувство удовлетворения от выполненной работы. </a:t>
            </a:r>
          </a:p>
          <a:p>
            <a:pPr algn="just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ходе работы были поставлены следующие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детей, через развитие мелкой моторики руки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пробуждать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ребёнка эмоциональную отзывчивость на звуки и краски природы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ребёнка с окружающим миром людей, живой и неживой природой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ребёнка изобразительные умения и навыки через нетрадиционные техники рисования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7683" y="718456"/>
            <a:ext cx="7511143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 техники рисования-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маленькая игра.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/>
          </a:p>
          <a:p>
            <a:pPr algn="just"/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Нетрадиционное рисование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искусство изображать  не основываясь на традиции.</a:t>
            </a:r>
          </a:p>
          <a:p>
            <a:pPr algn="ctr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Нетрадиционное рисование помогает в развитии: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Мелкой моторики рук и тактильного восприятия;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Пространственной ориентировки  на листе бумаги, глазомера и  зрительного восприятия;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Внимания и усидчивости;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Изобразительных навыков и умений, наблюдательности, эстетического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восприятия, эмоциональной отзывчивости;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Кроме того, в процессе этой деятельности у дошкольника формируются навыки контроля и самоконтроля.</a:t>
            </a:r>
          </a:p>
          <a:p>
            <a:pPr algn="just"/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42810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097" y="1307202"/>
            <a:ext cx="56909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Необычные материалы и оригинальные техники привлекают детей тем, что здесь не присутствует слово "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",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рисовать, чем хочешь и как хочешь и даже можно придумать свою необычную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технику.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D:\фото\сад ржев 2\рисование\WP_20160311_16_23_24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967" y="3840759"/>
            <a:ext cx="3821366" cy="228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371" y="1586203"/>
            <a:ext cx="2540133" cy="450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64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14068" y="334633"/>
            <a:ext cx="835037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процессе работы с использованием нетрадиционных техник рисования решаются некоторые задачи развития речи: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ормирование активного и пассивного словаря происходит за счёт использования слов, обозначающих предметы, действия и признаки с учётом грамматически правильного согласования слов в роде, числе и падеже, что способствует коррекции грамматического строя речи;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различные изобразительные материалы, новые технические приёмы требуют точности движений, но не ограничивают пальцы ребёнка фиксированным положением, и тем самым создаются условия для преодоления общей моторной неловкости, развития мелкой моторики;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результат изобразительной деятельности не может быть плохим или хорошим, работа каждого ребёнка индивидуальна, неповторима. Создавая ситуацию успеха для каждого ребёнка, мы корректируем его эмоционально-волевую сферу, что также положительно сказывается на динамике речевого развития;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кроме того, совместная деятельность, увлечённость общим делом способствуют речевому развитию ребёнка и через межличностное взаимодействие.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используя нетрадиционные техники рисования в работе с детьми, мы решаем целый комплекс задач речевого развития дошкольников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3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3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E5CFF-9A0E-47EB-9EB8-26128C1D100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05176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780</TotalTime>
  <Words>494</Words>
  <Application>Microsoft Office PowerPoint</Application>
  <PresentationFormat>Экран (4:3)</PresentationFormat>
  <Paragraphs>59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1</cp:lastModifiedBy>
  <cp:revision>61</cp:revision>
  <dcterms:created xsi:type="dcterms:W3CDTF">2013-10-18T03:33:16Z</dcterms:created>
  <dcterms:modified xsi:type="dcterms:W3CDTF">2017-12-05T18:20:30Z</dcterms:modified>
</cp:coreProperties>
</file>