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7" autoAdjust="0"/>
    <p:restoredTop sz="94660"/>
  </p:normalViewPr>
  <p:slideViewPr>
    <p:cSldViewPr>
      <p:cViewPr varScale="1">
        <p:scale>
          <a:sx n="100" d="100"/>
          <a:sy n="100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0AD7C-C147-4DC4-9738-C5CA07D1FC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C4B02-CB89-401D-883F-E8023C075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Valentina\Мои документы\фото отдела\дипломы инструментальной секции\Безимени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4234" y="908720"/>
            <a:ext cx="499331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Безимени-2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rcRect b="16853"/>
          <a:stretch>
            <a:fillRect/>
          </a:stretch>
        </p:blipFill>
        <p:spPr>
          <a:xfrm>
            <a:off x="395536" y="908720"/>
            <a:ext cx="381642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 l="10742" t="20703" r="10156" b="10449"/>
          <a:stretch>
            <a:fillRect/>
          </a:stretch>
        </p:blipFill>
        <p:spPr bwMode="auto">
          <a:xfrm>
            <a:off x="4211960" y="3717032"/>
            <a:ext cx="4464496" cy="2928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260648"/>
            <a:ext cx="76328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«Музыка моей семьи»</a:t>
            </a:r>
            <a:endParaRPr lang="ru-RU" sz="4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5" y="3789040"/>
            <a:ext cx="387091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MUZ</cp:lastModifiedBy>
  <cp:revision>90</cp:revision>
  <dcterms:created xsi:type="dcterms:W3CDTF">2017-11-07T11:18:46Z</dcterms:created>
  <dcterms:modified xsi:type="dcterms:W3CDTF">2017-12-05T10:31:36Z</dcterms:modified>
</cp:coreProperties>
</file>