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9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AD7C-C147-4DC4-9738-C5CA07D1FC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C4B02-CB89-401D-883F-E8023C075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Valentina\Мои документы\эмблемы\4 коп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6279407" cy="503030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4507964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Городской фестиваль-конкурс </a:t>
            </a: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инструментальных ансамблей </a:t>
            </a:r>
          </a:p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«Музыкальная радуга»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936" y="1886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ГБУ ДО ДД(Ю)Т </a:t>
            </a: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Московского района Санкт-Петербурга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D:\финальный.муз.моей семь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8358246" cy="478634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500166" y="274638"/>
            <a:ext cx="6729434" cy="114300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Юбилейная 10 – я музыкальная гостиная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«Музыка моей семьи»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27.02.2017.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D:\Фото отдела\Музыка моей семьи 15.04.13\DSC02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3390900" cy="1905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2051" name="Рисунок 5" descr="D:\Фото отдела\Музыка моей семьи 15.04.13\DSC023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3362325" cy="18954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2052" name="Рисунок 6" descr="D:\Фото отдела\Музыка моей семьи 15.04.13\DSC023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3381375" cy="1905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2053" name="Picture 5" descr="C:\Documents and Settings\Valentina\Мои документы\для Петренко Е.В\музыкальная радуга\дипломы победителей 2014\смешанные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88640"/>
            <a:ext cx="2645995" cy="37444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5" name="Picture 2" descr="C:\Documents and Settings\Valentina\Мои документы\для Петренко Е.В\музыкальная радуга\дипломы победителей 2014\народная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780928"/>
            <a:ext cx="2546107" cy="36030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20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Юбилейная 10 – я музыкальная гостиная  «Музыка моей семьи»  27.02.2017. 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MUZ</cp:lastModifiedBy>
  <cp:revision>88</cp:revision>
  <dcterms:created xsi:type="dcterms:W3CDTF">2017-11-07T11:18:46Z</dcterms:created>
  <dcterms:modified xsi:type="dcterms:W3CDTF">2017-12-05T10:37:39Z</dcterms:modified>
</cp:coreProperties>
</file>