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Pack by SPecialiST" initials="Rb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6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105E9-75EB-4C7A-AC55-4246296D1A40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070A9-2CFD-414E-B9EA-2B9091D138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070A9-2CFD-414E-B9EA-2B9091D138F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C4ECB71-9B05-42E4-A963-5A2710B2FF5E}" type="datetimeFigureOut">
              <a:rPr lang="ru-RU" smtClean="0"/>
              <a:pPr/>
              <a:t>24.07.2015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D1891AD-56ED-49F3-B837-F35B1D292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764704"/>
            <a:ext cx="73227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«Ах, грибы, грибочки»</a:t>
            </a:r>
            <a:endParaRPr lang="ru-RU" sz="5400" b="1" cap="none" spc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Рисунок 7" descr="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88640"/>
            <a:ext cx="7416824" cy="491791"/>
          </a:xfrm>
          <a:prstGeom prst="rect">
            <a:avLst/>
          </a:prstGeom>
        </p:spPr>
      </p:pic>
      <p:pic>
        <p:nvPicPr>
          <p:cNvPr id="9" name="Рисунок 8" descr="952508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1772816"/>
            <a:ext cx="4896544" cy="430079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ib-b-02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268759"/>
            <a:ext cx="6624736" cy="4968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55776" y="116632"/>
            <a:ext cx="3768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Белый гриб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53661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052736"/>
            <a:ext cx="4968552" cy="5304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76502" y="116632"/>
            <a:ext cx="4326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Подосиновик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t1@717252a3-5527-4fe3-896d-18846d83dbd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6192688" cy="4857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7744" y="404664"/>
            <a:ext cx="4938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Подберезовик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69871434cdf9cc1f50c0d854c3ba0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556792"/>
            <a:ext cx="6432715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27784" y="384473"/>
            <a:ext cx="39676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Лисички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2924944"/>
            <a:ext cx="57243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Съедобные грибы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321383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79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095019"/>
            <a:ext cx="3096344" cy="2324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8" descr="60387039_1276666831_4810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220072" y="404664"/>
            <a:ext cx="3179192" cy="2384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t1@717252a3-5527-4fe3-896d-18846d83dbd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4077072"/>
            <a:ext cx="312130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3_640x4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6240693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123728" y="384473"/>
            <a:ext cx="4680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Мухомор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IG_gaba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556792"/>
            <a:ext cx="6618111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7704" y="384473"/>
            <a:ext cx="59897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Бледная поганка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3_640x4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393643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485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Несъедобные грибы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 descr="BIG_gaba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140968"/>
            <a:ext cx="4124331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20</Words>
  <Application>Microsoft Office PowerPoint</Application>
  <PresentationFormat>Экран (4:3)</PresentationFormat>
  <Paragraphs>10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Слайд 1</vt:lpstr>
      <vt:lpstr>Слайд 2</vt:lpstr>
      <vt:lpstr>Слайд 3</vt:lpstr>
      <vt:lpstr>Подберезовик</vt:lpstr>
      <vt:lpstr>Лисички</vt:lpstr>
      <vt:lpstr>Съедобные грибы</vt:lpstr>
      <vt:lpstr>Мухомор</vt:lpstr>
      <vt:lpstr>Бледная поганка</vt:lpstr>
      <vt:lpstr>Несъедобные грибы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«Ах, грибы, грибочки»</dc:title>
  <dc:creator>RePack by SPecialiST</dc:creator>
  <cp:lastModifiedBy>RePack by SPecialiST</cp:lastModifiedBy>
  <cp:revision>9</cp:revision>
  <dcterms:created xsi:type="dcterms:W3CDTF">2015-07-24T08:44:33Z</dcterms:created>
  <dcterms:modified xsi:type="dcterms:W3CDTF">2015-07-24T10:10:55Z</dcterms:modified>
</cp:coreProperties>
</file>