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6" r:id="rId4"/>
    <p:sldId id="257" r:id="rId5"/>
    <p:sldId id="263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png"/><Relationship Id="rId7" Type="http://schemas.openxmlformats.org/officeDocument/2006/relationships/slide" Target="slide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png"/><Relationship Id="rId7" Type="http://schemas.openxmlformats.org/officeDocument/2006/relationships/slide" Target="slide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3.png"/><Relationship Id="rId7" Type="http://schemas.openxmlformats.org/officeDocument/2006/relationships/slide" Target="slide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9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png"/><Relationship Id="rId7" Type="http://schemas.openxmlformats.org/officeDocument/2006/relationships/slide" Target="slide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2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2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2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21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11.xml"/><Relationship Id="rId7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13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15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основная школа № 25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Шпалозавода, городской округ Бор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551723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Молодкина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Л.Е.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88353" y="1340768"/>
            <a:ext cx="39673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тренажер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356991"/>
            <a:ext cx="44842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Лукошко</a:t>
            </a:r>
          </a:p>
        </p:txBody>
      </p:sp>
    </p:spTree>
    <p:extLst>
      <p:ext uri="{BB962C8B-B14F-4D97-AF65-F5344CB8AC3E}">
        <p14:creationId xmlns:p14="http://schemas.microsoft.com/office/powerpoint/2010/main" val="2800480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29" name="Скругленный прямоугольник 28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35" name="Скругленный прямоугольник 34">
              <a:hlinkClick r:id="rId8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12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621794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0" name="Скругленный прямоугольник 9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6" name="Скругленный прямоугольник 15">
              <a:hlinkClick r:id="rId8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57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320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05" y="48339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0" name="Скругленный прямоугольник 9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6" name="Скругленный прямоугольник 15">
              <a:hlinkClick r:id="rId8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82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320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493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0" name="Скругленный прямоугольник 9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6" name="Скругленный прямоугольник 15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77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3" y="13452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" y="193027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2326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0" name="Скругленный прямоугольник 9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6" name="Скругленный прямоугольник 15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342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3" y="13452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" y="193027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9028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1" name="Скругленный прямоугольник 10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14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48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7" name="Скругленный прямоугольник 16">
              <a:hlinkClick r:id="rId8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30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8316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2" name="Скругленный прямоугольник 11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21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9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8" name="Скругленный прямоугольник 17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8" action="ppaction://hlinksldjump"/>
                </a:rPr>
                <a:t>18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68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921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2" name="Скругленный прямоугольник 11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21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9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8" name="Скругленный прямоугольник 17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8" action="ppaction://hlinksldjump"/>
                </a:rPr>
                <a:t>18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25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621794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398" y="140359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1" name="Скругленный прямоугольник 10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21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563684" y="4844427"/>
            <a:ext cx="1800200" cy="1440160"/>
            <a:chOff x="1421752" y="4844427"/>
            <a:chExt cx="1800200" cy="144016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9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7" name="Скругленный прямоугольник 16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8" action="ppaction://hlinksldjump"/>
                </a:rPr>
                <a:t>18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7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320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493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754" y="12995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1" name="Скругленный прямоугольник 10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21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9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7" name="Скругленный прямоугольник 16">
              <a:hlinkClick r:id="rId6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18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92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268760"/>
            <a:ext cx="58326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табличных случаев умножения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Стимуляция умственной активности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познавательной деятельности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 и внимания</a:t>
            </a:r>
          </a:p>
        </p:txBody>
      </p:sp>
    </p:spTree>
    <p:extLst>
      <p:ext uri="{BB962C8B-B14F-4D97-AF65-F5344CB8AC3E}">
        <p14:creationId xmlns:p14="http://schemas.microsoft.com/office/powerpoint/2010/main" val="423872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3" y="13452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" y="193027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2326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88" y="1844824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* 6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14" name="Скругленный прямоугольник 13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21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9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20" name="Скругленный прямоугольник 19">
              <a:hlinkClick r:id="rId6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18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905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8316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4981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36096" y="2129422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823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8316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84" y="850318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3424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921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238" y="8551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309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0270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92" y="1921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2324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17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621794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398" y="140359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689" y="120846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32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320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50" y="4938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754" y="1299527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62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8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3" y="13452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" y="193027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2326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88" y="1844824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548" y="82326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4941168"/>
            <a:ext cx="8212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Поздравляем победителя!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2743207"/>
            <a:ext cx="233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100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баллов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487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99592" y="3789040"/>
            <a:ext cx="7498080" cy="1143000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О</a:t>
            </a:r>
            <a:r>
              <a:rPr lang="ru-RU" dirty="0" smtClean="0"/>
              <a:t>формление слайдов взяты на </a:t>
            </a:r>
            <a:r>
              <a:rPr lang="ru-RU" b="1" u="sng" dirty="0" smtClean="0">
                <a:hlinkClick r:id="rId2"/>
              </a:rPr>
              <a:t>www.yandex.ru</a:t>
            </a:r>
            <a:r>
              <a:rPr lang="ru-RU" altLang="ru-RU" b="1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09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4932040" y="2636912"/>
            <a:ext cx="3960440" cy="1440160"/>
            <a:chOff x="2771800" y="1196752"/>
            <a:chExt cx="3960440" cy="144016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* 8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7" name="Скругленный прямоугольник 6">
              <a:hlinkClick r:id="rId2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2" action="ppaction://hlinksldjump"/>
                </a:rPr>
                <a:t>13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>
              <a:hlinkClick r:id="rId2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2" action="ppaction://hlinksldjump"/>
                </a:rPr>
                <a:t>45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3" name="Скругленный прямоугольник 12">
              <a:hlinkClick r:id="rId3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4" action="ppaction://hlinksldjump"/>
                </a:rPr>
                <a:t>40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44" y="190096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4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752020" y="2171022"/>
            <a:ext cx="3960440" cy="1440160"/>
            <a:chOff x="2771800" y="1196752"/>
            <a:chExt cx="3960440" cy="144016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 * 7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6" name="Скругленный прямоугольник 5">
              <a:hlinkClick r:id="rId2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3" action="ppaction://hlinksldjump"/>
                </a:rPr>
                <a:t>28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hlinkClick r:id="rId2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4" action="ppaction://hlinksldjump"/>
                </a:rPr>
                <a:t>11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2" name="Скругленный прямоугольник 11">
              <a:hlinkClick r:id="rId3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4" action="ppaction://hlinksldjump"/>
                </a:rPr>
                <a:t>32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6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0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 * 7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6" name="Скругленный прямоугольник 5">
              <a:hlinkClick r:id="rId2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3" action="ppaction://hlinksldjump"/>
                </a:rPr>
                <a:t>28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hlinkClick r:id="rId2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4" action="ppaction://hlinksldjump"/>
                </a:rPr>
                <a:t>11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2" name="Скругленный прямоугольник 11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4" action="ppaction://hlinksldjump"/>
                </a:rPr>
                <a:t>32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8" y="135758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5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* 9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6" name="Скругленный прямоугольник 5">
              <a:hlinkClick r:id="rId2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3" action="ppaction://hlinksldjump"/>
                </a:rPr>
                <a:t>16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563684" y="4844425"/>
            <a:ext cx="1800200" cy="1440160"/>
            <a:chOff x="1421752" y="4844427"/>
            <a:chExt cx="1800200" cy="14401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hlinkClick r:id="rId2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3" action="ppaction://hlinksldjump"/>
                </a:rPr>
                <a:t>72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12" name="Скругленный прямоугольник 11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63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9" y="184265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" y="1287643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17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1" y="119675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3206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* 9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21" name="Скругленный прямоугольник 20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16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72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27" name="Скругленный прямоугольник 26">
              <a:hlinkClick r:id="rId6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63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42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3" y="1345296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" y="1930272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* 9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21" name="Скругленный прямоугольник 20">
              <a:hlinkClick r:id="rId4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16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>
              <a:hlinkClick r:id="rId4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5" action="ppaction://hlinksldjump"/>
                </a:rPr>
                <a:t>72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27" name="Скругленный прямоугольник 26">
              <a:hlinkClick r:id="rId6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7" action="ppaction://hlinksldjump"/>
                </a:rPr>
                <a:t>63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141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2"/>
            <a:ext cx="3960440" cy="426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0.liveinternet.ru/images/attach/c/6/89/731/89731612_florju_fabulousdream_elmt__58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8" y="1357589"/>
            <a:ext cx="1426720" cy="142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playcast.ru/uploads/2016/09/02/19777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029" y="1830322"/>
            <a:ext cx="1060291" cy="126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4745378" y="2636912"/>
            <a:ext cx="3960440" cy="1440160"/>
            <a:chOff x="2771800" y="1196752"/>
            <a:chExt cx="3960440" cy="144016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771800" y="1196752"/>
              <a:ext cx="396044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51820" y="1316667"/>
              <a:ext cx="3600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* 9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421752" y="4844427"/>
            <a:ext cx="1800200" cy="1440160"/>
            <a:chOff x="1421752" y="4844427"/>
            <a:chExt cx="1800200" cy="1440160"/>
          </a:xfrm>
        </p:grpSpPr>
        <p:sp>
          <p:nvSpPr>
            <p:cNvPr id="21" name="Скругленный прямоугольник 20">
              <a:hlinkClick r:id="rId5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16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527782" y="4844427"/>
            <a:ext cx="1800200" cy="1440160"/>
            <a:chOff x="1421752" y="4844427"/>
            <a:chExt cx="1800200" cy="1440160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>
              <a:hlinkClick r:id="rId5" action="ppaction://hlinksldjump"/>
            </p:cNvPr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6" action="ppaction://hlinksldjump"/>
                </a:rPr>
                <a:t>72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652120" y="4844426"/>
            <a:ext cx="1800200" cy="1440160"/>
            <a:chOff x="1421752" y="4844427"/>
            <a:chExt cx="1800200" cy="1440160"/>
          </a:xfrm>
        </p:grpSpPr>
        <p:sp>
          <p:nvSpPr>
            <p:cNvPr id="27" name="Скругленный прямоугольник 26">
              <a:hlinkClick r:id="rId7" action="ppaction://hlinksldjump"/>
            </p:cNvPr>
            <p:cNvSpPr/>
            <p:nvPr/>
          </p:nvSpPr>
          <p:spPr>
            <a:xfrm>
              <a:off x="1421752" y="4844427"/>
              <a:ext cx="1800200" cy="144016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3688" y="5056675"/>
              <a:ext cx="11881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hlinkClick r:id="rId8" action="ppaction://hlinksldjump"/>
                </a:rPr>
                <a:t>63</a:t>
              </a:r>
              <a:endPara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89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175</Words>
  <Application>Microsoft Office PowerPoint</Application>
  <PresentationFormat>Экран (4:3)</PresentationFormat>
  <Paragraphs>102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2017-12-03T08:43:31Z</dcterms:created>
  <dcterms:modified xsi:type="dcterms:W3CDTF">2017-12-03T09:48:35Z</dcterms:modified>
</cp:coreProperties>
</file>