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7CE09B-CC32-400D-A129-07F23A7009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6EEFD85-4508-442D-8923-0DDF3E80E8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DC614BB-DB66-4843-8B70-41BF5E5AF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3FF8D-6C37-441B-B82B-D2C873F50BA5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B3B3591-4644-4D84-B784-3DC67D9D5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1FDF002-78F6-4BF4-A03C-18DA0F647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F61F7-218B-4839-954C-7CB938BCB9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2490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941C7E-CA65-4E01-B7E5-18DAEAF90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10F02B6-10A2-48B1-AC1B-DF30CC9DF9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B611778-3121-4B3F-AF95-AC3C316DC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3FF8D-6C37-441B-B82B-D2C873F50BA5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AEC0C70-2F79-49F7-A897-3F89D1C06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985C846-99D5-4348-AC92-A5570117A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F61F7-218B-4839-954C-7CB938BCB9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330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7256C6D-2CA0-4B12-BDC8-1D85F8F9EA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1406819-17A5-4BF5-BF21-60B3F084BF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2490B16-FA77-4AC7-A8DE-4A320E974D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3FF8D-6C37-441B-B82B-D2C873F50BA5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9077946-E13C-45C9-8681-BC8C5D292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503E0E0-B254-4315-A137-EB3515F08C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F61F7-218B-4839-954C-7CB938BCB9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553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D9F345-C43C-4DFA-B75B-DFDCFAE440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31E06A0-05E9-4E63-8A5C-A1854B1ED6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AFCCF7A-C0A7-46BF-9331-4155912D0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3FF8D-6C37-441B-B82B-D2C873F50BA5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1D5D3EE-DB1A-45D5-91EF-674409490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EB3B847-1429-473F-8B47-3ED70110E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F61F7-218B-4839-954C-7CB938BCB9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019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D99B90-8F91-4DA8-81E7-C81DE7CD2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8E375A5-A5C2-4F6A-B443-5814A0625F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DF8E48E-9001-4DF1-9BFA-673B0CB08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3FF8D-6C37-441B-B82B-D2C873F50BA5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B8FB501-9754-4240-B800-BE074BC07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C540946-FF53-46AC-B4BA-B8FEE94A6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F61F7-218B-4839-954C-7CB938BCB9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189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223D42-07D8-4CD5-BDA3-552903D11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1819781-ADAE-4F23-9832-35CB7BB1E1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C6D2FA3-D124-4D0B-9D6B-32034B7D7A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318B142-0C86-4BA0-A733-93F2928BD1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3FF8D-6C37-441B-B82B-D2C873F50BA5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74EDC9F-B177-4B18-BF0C-F9CE56006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0CDEF96-78FE-4FA4-8DBC-B0E5A4A47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F61F7-218B-4839-954C-7CB938BCB9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366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DD86B9-070A-4549-BF7D-AD38E3AC41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8D4A719-145B-4EAC-9E92-29F7E19E1B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5CFAB32-70AB-4EB5-A72D-422F70E996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2FBB237-1938-4869-AC8B-52C31F4461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70C31C1-0FF0-4854-90DE-7FFA7F43C2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2E71D57-BCA3-4C99-A4DE-F5AA6EC82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3FF8D-6C37-441B-B82B-D2C873F50BA5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6BADE96-1585-4053-9BE0-E800BA49B7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7F07967-BC91-44CA-BA1A-7386082DE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F61F7-218B-4839-954C-7CB938BCB9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076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45F452-F246-4A6A-8B05-F1CF669F90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6BDFD93-D117-4DBA-9162-63D481B46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3FF8D-6C37-441B-B82B-D2C873F50BA5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4135E38-BE57-4972-A283-A41F553432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125187C-83B3-44FC-9C7D-C0A6A3B3C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F61F7-218B-4839-954C-7CB938BCB9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2048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42EA78B-E3BC-4086-9BC2-7D6956B21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3FF8D-6C37-441B-B82B-D2C873F50BA5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F59887F-1C73-40C2-BD9A-C09899E5E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6BB4B0D-60B6-4460-9132-30E44B868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F61F7-218B-4839-954C-7CB938BCB9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9743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416E55-CB10-40EC-9A79-120CF2F932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176A88C-6AE5-40C4-82DD-30C04144FB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E277C12-DFAF-4561-A136-0A6A42847D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8DA19F5-CE1C-4936-BA0C-65E017E870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3FF8D-6C37-441B-B82B-D2C873F50BA5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D3966C9-AED9-413A-9206-F0797481D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B27AB4A-FB2A-4705-8D74-46E5BBE9B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F61F7-218B-4839-954C-7CB938BCB9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074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E7E550-9B25-4FC1-98D7-68615E758B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E3D265E-ED55-4CC7-A4B5-4F29FAE73B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745F63F-F8B8-4329-8D8D-4A87C1C4C2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EC112A4-2B0B-436B-8CFF-E13F5BAFEF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3FF8D-6C37-441B-B82B-D2C873F50BA5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9B5E861-923D-4C1E-9FC5-63BD19115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7F4A984-5D94-48B3-AB5B-215B558F5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F61F7-218B-4839-954C-7CB938BCB9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4235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1AF75F-DF4F-409F-A3EE-1466E2AD0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6A11CBD-D540-4D48-919F-E0BFF56849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75A4458-C4AE-4D60-88A1-FA811768C1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53FF8D-6C37-441B-B82B-D2C873F50BA5}" type="datetimeFigureOut">
              <a:rPr lang="ru-RU" smtClean="0"/>
              <a:t>06.12.2017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915C229-89F8-4089-BDE7-D909E14DD5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9063033-97DA-4B7B-8ECB-8AFC0AD352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F61F7-218B-4839-954C-7CB938BCB9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129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A1F069-35D2-4B81-B70A-5C8BB28DD1B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В ГОСТЯХ У СКАЗОК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6A70C0D-2CD8-4CDC-8CE9-EA7CE09CD9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36885"/>
            <a:ext cx="9144000" cy="144379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7BC7612-E727-4BF5-B545-1A39256E95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947" y="168442"/>
            <a:ext cx="11478128" cy="6352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587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8F57FA-02A2-40EE-9CA8-C61EC215E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92905" y="124493"/>
            <a:ext cx="6011780" cy="1325563"/>
          </a:xfrm>
        </p:spPr>
        <p:txBody>
          <a:bodyPr>
            <a:normAutofit/>
          </a:bodyPr>
          <a:lstStyle/>
          <a:p>
            <a:r>
              <a:rPr lang="ru-RU" sz="8000" b="1" dirty="0"/>
              <a:t>РЕПКА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39CAFBE-0A7A-4914-8638-CEEF26C06D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58" y="1203158"/>
            <a:ext cx="11670631" cy="5245768"/>
          </a:xfrm>
        </p:spPr>
      </p:pic>
    </p:spTree>
    <p:extLst>
      <p:ext uri="{BB962C8B-B14F-4D97-AF65-F5344CB8AC3E}">
        <p14:creationId xmlns:p14="http://schemas.microsoft.com/office/powerpoint/2010/main" val="2269192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F1CA92-210C-444E-9216-42865E0CA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0" b="1" dirty="0"/>
              <a:t>КОЛОБОК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6185BB7-9E92-4989-B691-D50721BAFB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137" y="365125"/>
            <a:ext cx="11213431" cy="6127750"/>
          </a:xfrm>
        </p:spPr>
      </p:pic>
    </p:spTree>
    <p:extLst>
      <p:ext uri="{BB962C8B-B14F-4D97-AF65-F5344CB8AC3E}">
        <p14:creationId xmlns:p14="http://schemas.microsoft.com/office/powerpoint/2010/main" val="2772903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AF6746-F0D2-417D-B868-B27C1F7438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0" b="1" dirty="0"/>
              <a:t>ТЕРЕМОК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6E89A8A-A63F-4F96-9386-71E00887F3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579" y="365125"/>
            <a:ext cx="10900611" cy="6127750"/>
          </a:xfrm>
        </p:spPr>
      </p:pic>
    </p:spTree>
    <p:extLst>
      <p:ext uri="{BB962C8B-B14F-4D97-AF65-F5344CB8AC3E}">
        <p14:creationId xmlns:p14="http://schemas.microsoft.com/office/powerpoint/2010/main" val="459007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4013FB-CC5E-48A1-9941-F782CFDA07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0" b="1" dirty="0"/>
              <a:t>КУРОЧКА РЯБА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BAD5D04-174A-435F-9902-3024CB0FDC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011" y="1443789"/>
            <a:ext cx="11454063" cy="5049086"/>
          </a:xfrm>
        </p:spPr>
      </p:pic>
    </p:spTree>
    <p:extLst>
      <p:ext uri="{BB962C8B-B14F-4D97-AF65-F5344CB8AC3E}">
        <p14:creationId xmlns:p14="http://schemas.microsoft.com/office/powerpoint/2010/main" val="19114964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DD67C2-589B-4AFD-ACA3-379EFF899E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b="1" dirty="0"/>
              <a:t>ВОЛК И СЕМЕРО КОЗЛЯТ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BD6427F-CF05-4D5D-84AE-03FC501266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453" y="1515980"/>
            <a:ext cx="10996863" cy="4976896"/>
          </a:xfrm>
        </p:spPr>
      </p:pic>
    </p:spTree>
    <p:extLst>
      <p:ext uri="{BB962C8B-B14F-4D97-AF65-F5344CB8AC3E}">
        <p14:creationId xmlns:p14="http://schemas.microsoft.com/office/powerpoint/2010/main" val="25719489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87B02A-2DCB-480B-BD22-E1687F4F3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0" b="1" dirty="0"/>
              <a:t>ТРИ МЕДВЕДЯ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28D5FFF-1B86-45FD-B6CF-7FF700F93C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0688"/>
            <a:ext cx="11887200" cy="4802187"/>
          </a:xfrm>
        </p:spPr>
      </p:pic>
    </p:spTree>
    <p:extLst>
      <p:ext uri="{BB962C8B-B14F-4D97-AF65-F5344CB8AC3E}">
        <p14:creationId xmlns:p14="http://schemas.microsoft.com/office/powerpoint/2010/main" val="1183362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BBF2F2-97A5-41E9-99B9-2C4C1AC47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0" b="1" dirty="0"/>
              <a:t>ТРИ ПОРОСЕНКА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C1EC2F1-B39C-46FB-9478-3F377620D30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821" y="365125"/>
            <a:ext cx="11574379" cy="6127750"/>
          </a:xfrm>
        </p:spPr>
      </p:pic>
    </p:spTree>
    <p:extLst>
      <p:ext uri="{BB962C8B-B14F-4D97-AF65-F5344CB8AC3E}">
        <p14:creationId xmlns:p14="http://schemas.microsoft.com/office/powerpoint/2010/main" val="40926074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C6C61D-8008-4A50-976B-FF81511F8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ЗАЮШКИНА ИЗБУШКА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2F68AFD-6AA4-46E8-A25F-12C9CFACF0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65125"/>
            <a:ext cx="11261558" cy="6127750"/>
          </a:xfrm>
        </p:spPr>
      </p:pic>
    </p:spTree>
    <p:extLst>
      <p:ext uri="{BB962C8B-B14F-4D97-AF65-F5344CB8AC3E}">
        <p14:creationId xmlns:p14="http://schemas.microsoft.com/office/powerpoint/2010/main" val="12039469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19</Words>
  <Application>Microsoft Office PowerPoint</Application>
  <PresentationFormat>Широкоэкранный</PresentationFormat>
  <Paragraphs>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В ГОСТЯХ У СКАЗОК</vt:lpstr>
      <vt:lpstr>РЕПКА</vt:lpstr>
      <vt:lpstr>КОЛОБОК</vt:lpstr>
      <vt:lpstr>ТЕРЕМОК</vt:lpstr>
      <vt:lpstr>КУРОЧКА РЯБА</vt:lpstr>
      <vt:lpstr>ВОЛК И СЕМЕРО КОЗЛЯТ</vt:lpstr>
      <vt:lpstr>ТРИ МЕДВЕДЯ</vt:lpstr>
      <vt:lpstr>ТРИ ПОРОСЕНКА</vt:lpstr>
      <vt:lpstr>ЗАЮШКИНА ИЗБУШКА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ГОСТЯХ У СКАЗОК</dc:title>
  <dc:creator>админ</dc:creator>
  <cp:lastModifiedBy>админ</cp:lastModifiedBy>
  <cp:revision>3</cp:revision>
  <dcterms:created xsi:type="dcterms:W3CDTF">2017-12-06T19:26:40Z</dcterms:created>
  <dcterms:modified xsi:type="dcterms:W3CDTF">2017-12-06T19:57:36Z</dcterms:modified>
</cp:coreProperties>
</file>