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58" r:id="rId5"/>
    <p:sldId id="261" r:id="rId6"/>
    <p:sldId id="260" r:id="rId7"/>
    <p:sldId id="266" r:id="rId8"/>
    <p:sldId id="263" r:id="rId9"/>
    <p:sldId id="268" r:id="rId10"/>
    <p:sldId id="269" r:id="rId11"/>
    <p:sldId id="265" r:id="rId12"/>
    <p:sldId id="264" r:id="rId13"/>
    <p:sldId id="262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4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643A2-7187-4153-9041-BAA4ACAF9B03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3069F-7210-46B5-A00E-0BAF245AD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3069F-7210-46B5-A00E-0BAF245ADB3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3069F-7210-46B5-A00E-0BAF245ADB3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3069F-7210-46B5-A00E-0BAF245ADB3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7ECF-35D2-4713-AEB4-034F4957764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9E42-74FE-4313-B9DA-CFBF25D31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7ECF-35D2-4713-AEB4-034F4957764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9E42-74FE-4313-B9DA-CFBF25D31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7ECF-35D2-4713-AEB4-034F4957764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9E42-74FE-4313-B9DA-CFBF25D31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7ECF-35D2-4713-AEB4-034F4957764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9E42-74FE-4313-B9DA-CFBF25D31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7ECF-35D2-4713-AEB4-034F4957764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9E42-74FE-4313-B9DA-CFBF25D31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7ECF-35D2-4713-AEB4-034F4957764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9E42-74FE-4313-B9DA-CFBF25D31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7ECF-35D2-4713-AEB4-034F4957764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9E42-74FE-4313-B9DA-CFBF25D31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7ECF-35D2-4713-AEB4-034F4957764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9E42-74FE-4313-B9DA-CFBF25D31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7ECF-35D2-4713-AEB4-034F4957764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9E42-74FE-4313-B9DA-CFBF25D31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7ECF-35D2-4713-AEB4-034F4957764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9E42-74FE-4313-B9DA-CFBF25D31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7ECF-35D2-4713-AEB4-034F4957764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9E42-74FE-4313-B9DA-CFBF25D31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47ECF-35D2-4713-AEB4-034F4957764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D9E42-74FE-4313-B9DA-CFBF25D31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gif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ds04.infourok.ru/uploads/ex/0835/000599fc-35236ffb/1/img1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1412776"/>
            <a:ext cx="5688632" cy="4065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67544" y="332656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endParaRPr lang="en-US" sz="1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«Центр развития ребенка - детский сад № 2 «Счастливое детство»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580526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Советск </a:t>
            </a:r>
          </a:p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2017 г.</a:t>
            </a: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47664" y="188640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Коллективная работа «Цветы» и «Платочки для мам». Кружок «Волшебные краски».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:\проект\image-0-02-04-42f5f9503d744088f868d49e0283741b1ee5f355b623e112b4fb1d8f6bd3ac0f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3" y="1052736"/>
            <a:ext cx="5061091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H:\проект\image-0-02-04-eab69e484c29803a02096404ddf010c9c24d9b3b6eb758ee5be8234d01c33b98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722034">
            <a:off x="6400991" y="963377"/>
            <a:ext cx="2109753" cy="3004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H:\проект\image-0-02-05-1b4e286d18ba7cd9d1f0021f3616bad3f434d37fc1ffec2c43992dc70cdad098-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646423">
            <a:off x="1552508" y="4650406"/>
            <a:ext cx="2454071" cy="1824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Picture 5" descr="H:\проект\image-0-02-05-1b4e286d18ba7cd9d1f0021f3616bad3f4394d37fc1ffec2c43992dc70cdad098-V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607401">
            <a:off x="5289590" y="4707054"/>
            <a:ext cx="2413790" cy="1824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91680" y="260648"/>
            <a:ext cx="5598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стенгазеты (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фотоколлажа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«Мамины помощники».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5123" name="Picture 3" descr="H:\проект\image-0-02-05-ddd0507b529629b932c5aaf107c81d8935e1b07b67f0188782eccb37f2c7d773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124744"/>
            <a:ext cx="4392488" cy="2954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H:\проект\image-0-02-05-c50b71457a2f28ebfbaffd09234aaa591cb5b325295b3ecdf8a6a3157cac4483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3645024"/>
            <a:ext cx="4545493" cy="28354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35" name="Picture 15" descr="http://kartinki-vernisazh.ru/_ph/62/1/20354061.jpg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4000500"/>
            <a:ext cx="2066925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37" name="Picture 17" descr="http://dreamworlds.ru/uploads/posts/2011-01/thumbs/1295869997_1c3f8f0bcef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1340768"/>
            <a:ext cx="1876021" cy="1954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95736" y="3326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подарков для мам. 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H:\проект\20171124_1540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1484784"/>
            <a:ext cx="2282008" cy="3933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 descr="H:\проект\20171124_1553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3933056"/>
            <a:ext cx="2448272" cy="2785143"/>
          </a:xfrm>
          <a:prstGeom prst="rect">
            <a:avLst/>
          </a:prstGeom>
          <a:noFill/>
        </p:spPr>
      </p:pic>
      <p:pic>
        <p:nvPicPr>
          <p:cNvPr id="3075" name="Picture 3" descr="H:\проект\20171124_1612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4149080"/>
            <a:ext cx="2376264" cy="2564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H:\проект\image-0-02-05-dd668248cfd349af9c9f14714cb5a60d7b96ac5e5bc3753c76dbc8acab2bafb4-V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03648" y="908720"/>
            <a:ext cx="3922477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188640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как тема данного проекта весьма актуальна и близка всем, </a:t>
            </a:r>
          </a:p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реализовывался проект творчески и  плодотворно.  </a:t>
            </a:r>
          </a:p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участники   проекта  активно и с интересом окунулись в мир, </a:t>
            </a:r>
          </a:p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имя которому - «Мама». </a:t>
            </a: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проект2\20171116_0901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098341">
            <a:off x="678982" y="1635445"/>
            <a:ext cx="3365601" cy="4144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H:\проект2\20171120_1624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50654">
            <a:off x="5054376" y="1603465"/>
            <a:ext cx="3198919" cy="4285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20" name="Picture 8" descr="http://www.playcast.ru/uploads/2016/08/27/1971036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797152"/>
            <a:ext cx="9144000" cy="191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6" name="Picture 8" descr="http://www.playcast.ru/uploads/2015/06/27/1412604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620688"/>
            <a:ext cx="6336704" cy="30538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8" name="Picture 10" descr="https://otvet.imgsmail.ru/download/7ccb687e933fa2046521990c140120e6_i-12384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7704" y="2822082"/>
            <a:ext cx="5400600" cy="4035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48680"/>
            <a:ext cx="579613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краткосрочный.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Сроки реализации проекта: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ноябрь 2017 года.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Участники: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воспитанники средней группы, воспитатели, родители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tabLst>
                <a:tab pos="5940425" algn="l"/>
              </a:tabLst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  проекта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tabLst>
                <a:tab pos="5940425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познавательный </a:t>
            </a:r>
          </a:p>
          <a:p>
            <a:pPr algn="ctr">
              <a:tabLst>
                <a:tab pos="5940425" algn="l"/>
              </a:tabLst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Проект реализовали: </a:t>
            </a:r>
          </a:p>
          <a:p>
            <a:pPr algn="ctr">
              <a:tabLst>
                <a:tab pos="5940425" algn="l"/>
              </a:tabLst>
            </a:pP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воспитатели группы Аверьянова Е.Н., Вишнякова Е.В.</a:t>
            </a:r>
          </a:p>
          <a:p>
            <a:pPr>
              <a:tabLst>
                <a:tab pos="5940425" algn="l"/>
              </a:tabLst>
            </a:pPr>
            <a:endParaRPr lang="ru-RU" sz="1600" b="1" i="1" dirty="0" smtClean="0">
              <a:solidFill>
                <a:srgbClr val="FF006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иллюстрации по теме, атрибуты к сюжетно ролевым играм, 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произведения художественной литературы согласно теме проекта.</a:t>
            </a:r>
          </a:p>
          <a:p>
            <a:pPr algn="ctr">
              <a:buNone/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реализации: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непосредственная образовательная деятельность;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совместная деятельность взрослого и ребенка;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художественно-творческая деятельность.</a:t>
            </a:r>
            <a:endParaRPr lang="ru-RU" sz="1400" dirty="0"/>
          </a:p>
        </p:txBody>
      </p:sp>
      <p:pic>
        <p:nvPicPr>
          <p:cNvPr id="6148" name="Picture 4" descr="H:\проект2\20171121_074042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97477">
            <a:off x="5703863" y="417263"/>
            <a:ext cx="2381413" cy="2887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9" name="Picture 5" descr="H:\проект2\20171115_1551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19382" y="3786494"/>
            <a:ext cx="2815672" cy="2893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260648"/>
            <a:ext cx="73448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0" algn="ctr">
              <a:spcBef>
                <a:spcPts val="0"/>
              </a:spcBef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проекта 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Обобщение социального опыта ребенка через его творческую и речевую    активность, формирование доброжелательного отношения к своей маме.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sz="16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Познакомить детей с праздником - «День Матери»;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с его историей возникновения.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    Углубить знания детей о роли мамы в их жизни.</a:t>
            </a:r>
          </a:p>
          <a:p>
            <a:pPr marL="342900" indent="-342900" algn="just">
              <a:buAutoNum type="arabicPeriod" startAt="3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Развивать коммуникативные навыки у детей, способствовать развитию речи   через выразительное чтение стихов, художественной литературы, составление рассказов о маме.</a:t>
            </a:r>
          </a:p>
          <a:p>
            <a:pPr marL="342900" indent="-342900" algn="just">
              <a:buAutoNum type="arabicPeriod" startAt="3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Формировать уважительное отношение к матери через совместную   творческую и  продуктивную деятельности. </a:t>
            </a:r>
          </a:p>
          <a:p>
            <a:pPr marL="342900" indent="-342900" algn="just">
              <a:buAutoNum type="arabicPeriod" startAt="3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Способствовать углублению детско-родительских отношений, социального партнерства между педагогами и родителями.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:\проект2\image-0-02-05-9acfa97922c4b816df0a49e5bde21eda65c72f8f1f1738a5e97c6fb5d68e6509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3573016"/>
            <a:ext cx="4652501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H:\проект2\IMG_20171118_1308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3861048"/>
            <a:ext cx="2939819" cy="2204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404664"/>
            <a:ext cx="777686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Актуальность</a:t>
            </a:r>
            <a:endParaRPr lang="ru-RU" sz="1600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каждого человека мама - самый главный человек в жизни. К этому празднику невозможно относиться равнодушно. В этот день хочется дарить добро, нежность и ласку самым дорогим женщинам в жизни каждого человека – мамам. От того, насколько почитаема в государстве женщина, воспитывающая детей, можно определить степень культуры и благополучия общества. Счастливые дети растут в дружной семье и под опекой счастливой матери.</a:t>
            </a:r>
            <a:endPara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:\проект\image-0-02-05-2310349ab88e340b202ab0d94846e7fe06410148f4c2b9da3adab6ffd6540596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710383">
            <a:off x="554709" y="2722751"/>
            <a:ext cx="2215493" cy="3220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H:\проект\IMG_20171119_2114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802314">
            <a:off x="6277206" y="2818801"/>
            <a:ext cx="2240385" cy="3121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:\проект\image-0-02-05-b9714d9351600e8fd2c02e74c55052b795dc661abd0dfed64849dea2bc7aa096-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872" y="2420888"/>
            <a:ext cx="2304256" cy="3285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568863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Предполагаемые результаты</a:t>
            </a:r>
            <a:r>
              <a:rPr lang="ru-RU" sz="1600" b="1" dirty="0" smtClean="0">
                <a:solidFill>
                  <a:srgbClr val="FF006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FF006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детей:</a:t>
            </a: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Повысится статус семьи, чувство гордости и уважения к своей  маме.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Разовьются навыки в творчестве и желание участвовать в различных мероприятиях.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Расширятся знания о роли мамы в их жизни, через раскрытие образа матери в поэзии,    художественной литературе.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Для родителей: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Станут активными соучастниками детей в их творческой     деятельности. 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2. Закрепят знания о празднике «День Матери».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Для педагогов:</a:t>
            </a: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Проявят посильную помощь и поддержку в развитии у детей творческих  способностей, коммуникативных навыков, проявления у детей воображения, умения  работать в команде.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Проявят активность и окажут содействие  в сближении матерей и детей, тем  самым способствуя установлению  близких, теплых, доверительных отношений в семье. </a:t>
            </a:r>
            <a:endParaRPr lang="ru-RU" sz="1400" dirty="0"/>
          </a:p>
        </p:txBody>
      </p:sp>
      <p:pic>
        <p:nvPicPr>
          <p:cNvPr id="8194" name="Picture 2" descr="H:\проект2\IMG-99d168371da237a7455ac216cc50a04f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216" y="620688"/>
            <a:ext cx="2029154" cy="2609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 descr="H:\проект2\IMG-80666d443e268483955a0aa089bff710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3645024"/>
            <a:ext cx="2283718" cy="2828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23728" y="1886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Выделены следующие этапы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20688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r>
              <a:rPr lang="ru-RU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indent="-3556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Определение цели и задач проектной деятельности. </a:t>
            </a:r>
          </a:p>
          <a:p>
            <a:pPr marL="355600" indent="-3556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Составление плана работы с   воспитанниками и родителями.</a:t>
            </a:r>
            <a:r>
              <a:rPr lang="ru-RU" sz="1600" b="1" i="1" dirty="0" smtClean="0">
                <a:solidFill>
                  <a:srgbClr val="160AB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55600" indent="-355600"/>
            <a:r>
              <a:rPr lang="ru-RU" sz="1600" b="1" i="1" dirty="0" smtClean="0">
                <a:solidFill>
                  <a:srgbClr val="160AB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Создание предметно- развивающей среды.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Подбор произведений художественной литературы для чтения детям, иллюстраций по теме, атрибутов к сюжетно-ролевым играм.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132856"/>
            <a:ext cx="88204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5463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Основной этап </a:t>
            </a:r>
          </a:p>
          <a:p>
            <a:pPr marL="525463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Проведение цикла бесед:  о празднике «День Матери»,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«Расскажи о своей маме»,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Профессии наших мам».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25463">
              <a:spcBef>
                <a:spcPts val="0"/>
              </a:spcBef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Прослушивание и разучивание стихотворений, пословиц, колыбельных песен. </a:t>
            </a:r>
          </a:p>
          <a:p>
            <a:pPr marL="525463">
              <a:spcBef>
                <a:spcPts val="0"/>
              </a:spcBef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Чтение  детской литературы, загадок, сказок о маме.</a:t>
            </a:r>
            <a:endParaRPr lang="ru-RU" sz="1600" b="1" i="1" dirty="0" smtClean="0">
              <a:solidFill>
                <a:srgbClr val="160AB6"/>
              </a:solidFill>
              <a:latin typeface="Times New Roman" pitchFamily="18" charset="0"/>
              <a:cs typeface="Times New Roman" pitchFamily="18" charset="0"/>
            </a:endParaRPr>
          </a:p>
          <a:p>
            <a:pPr marL="525463">
              <a:spcBef>
                <a:spcPts val="0"/>
              </a:spcBef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Игры: дидактические, сюжетно-ролевые.</a:t>
            </a:r>
          </a:p>
          <a:p>
            <a:pPr marL="525463">
              <a:spcBef>
                <a:spcPts val="0"/>
              </a:spcBef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Просмотр  детьми мультфильмов о маме.</a:t>
            </a:r>
          </a:p>
          <a:p>
            <a:pPr marL="525463">
              <a:spcBef>
                <a:spcPts val="0"/>
              </a:spcBef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Консультация для родителей «День Матери».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4149080"/>
            <a:ext cx="649453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25463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Заключительный этап </a:t>
            </a:r>
          </a:p>
          <a:p>
            <a:pPr marL="525463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Оформление стенгазеты «Мамины помощники» (фотоколлаж). </a:t>
            </a:r>
          </a:p>
          <a:p>
            <a:pPr marL="525463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Коллективная работа «Цветы» (кружок «Волшебные краски».</a:t>
            </a:r>
          </a:p>
          <a:p>
            <a:pPr marL="525463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Изготовление с детьми  подарков для мам. </a:t>
            </a:r>
          </a:p>
          <a:p>
            <a:pPr marL="525463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Презентация итогов проекта «Пусть всегда будет мама».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260648"/>
            <a:ext cx="53185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бесед. Чтение  детской литературы.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:\проект\20171114_092150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844824"/>
            <a:ext cx="3301505" cy="3933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H:\проект\20171114_09343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95936" y="1268760"/>
            <a:ext cx="4559152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:\проект\20171123_07383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11960" y="4149080"/>
            <a:ext cx="4032448" cy="2458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1720" y="2606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Познавательная деятельность «Профессии наших Мам».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проект\20171121_091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340768"/>
            <a:ext cx="3097313" cy="3009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H:\проект\20171121_0913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1196752"/>
            <a:ext cx="2952328" cy="3908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H:\проект\20171121_09150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27784" y="2924944"/>
            <a:ext cx="3338449" cy="3428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7oom.ru/powerpoint/fon-dlya-prezentacii-vesna-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404664"/>
            <a:ext cx="4563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 сюжетно-ролевые игры.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035" name="Picture 11" descr="C:\Users\елена\Desktop\20171127_0923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1196752"/>
            <a:ext cx="3960440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6" name="Picture 12" descr="C:\Users\елена\Desktop\20171127_09293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67944" y="4005064"/>
            <a:ext cx="4392488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7" name="Picture 13" descr="C:\Users\елена\Desktop\20171127_09261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1600502"/>
            <a:ext cx="3672408" cy="3196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452</Words>
  <Application>Microsoft Office PowerPoint</Application>
  <PresentationFormat>Экран (4:3)</PresentationFormat>
  <Paragraphs>70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34</cp:revision>
  <dcterms:created xsi:type="dcterms:W3CDTF">2017-11-25T17:41:13Z</dcterms:created>
  <dcterms:modified xsi:type="dcterms:W3CDTF">2017-11-28T17:58:35Z</dcterms:modified>
</cp:coreProperties>
</file>