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FC4FA1-3459-4398-876B-07BED54F1D08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13B042-DB1A-4D0B-8B9D-62748AB655C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0" Type="http://schemas.openxmlformats.org/officeDocument/2006/relationships/image" Target="../media/image10.gif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2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4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56948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«</a:t>
            </a:r>
            <a:r>
              <a:rPr lang="en-US" b="1" dirty="0" smtClean="0">
                <a:solidFill>
                  <a:srgbClr val="00B050"/>
                </a:solidFill>
              </a:rPr>
              <a:t>Welcome to my school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7304856" cy="2928958"/>
          </a:xfrm>
        </p:spPr>
        <p:txBody>
          <a:bodyPr>
            <a:normAutofit/>
          </a:bodyPr>
          <a:lstStyle/>
          <a:p>
            <a:pPr algn="r"/>
            <a:endParaRPr lang="en-US" sz="2000" dirty="0" smtClean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68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my timetable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11472975"/>
              </p:ext>
            </p:extLst>
          </p:nvPr>
        </p:nvGraphicFramePr>
        <p:xfrm>
          <a:off x="179514" y="836711"/>
          <a:ext cx="8496942" cy="5832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157"/>
                <a:gridCol w="1416157"/>
                <a:gridCol w="1416157"/>
                <a:gridCol w="1416157"/>
                <a:gridCol w="1416157"/>
                <a:gridCol w="1416157"/>
              </a:tblGrid>
              <a:tr h="9766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MONDAY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TUESDAY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WEDNESDAY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THURSDAY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FRIDAY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130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8:30-9:15</a:t>
                      </a:r>
                      <a:endParaRPr lang="ru-RU" sz="1600" b="1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130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9:25-10:10</a:t>
                      </a:r>
                      <a:endParaRPr lang="ru-RU" sz="1600" b="1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130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10:25-11:10</a:t>
                      </a:r>
                      <a:endParaRPr lang="ru-RU" sz="1600" b="1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6077"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BREAKFAST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364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11:30-12:15</a:t>
                      </a:r>
                      <a:endParaRPr lang="ru-RU" sz="1600" b="1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13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 12:30-13:15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108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13:30-14:15</a:t>
                      </a:r>
                      <a:endParaRPr lang="ru-RU" sz="1600" b="1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7099" y="2686405"/>
            <a:ext cx="428628" cy="428628"/>
          </a:xfrm>
          <a:prstGeom prst="rect">
            <a:avLst/>
          </a:prstGeom>
          <a:noFill/>
        </p:spPr>
      </p:pic>
      <p:pic>
        <p:nvPicPr>
          <p:cNvPr id="1038" name="Picture 14" descr="https://vk.com/images/emoji/D83CDF43_2x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440785">
            <a:off x="5082359" y="2224846"/>
            <a:ext cx="304800" cy="304801"/>
          </a:xfrm>
          <a:prstGeom prst="rect">
            <a:avLst/>
          </a:prstGeom>
          <a:noFill/>
        </p:spPr>
      </p:pic>
      <p:pic>
        <p:nvPicPr>
          <p:cNvPr id="17" name="Picture 16" descr="https://emojio.ru/images/apple-160/1f45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5631" y="6094974"/>
            <a:ext cx="571504" cy="571504"/>
          </a:xfrm>
          <a:prstGeom prst="rect">
            <a:avLst/>
          </a:prstGeom>
          <a:noFill/>
        </p:spPr>
      </p:pic>
      <p:pic>
        <p:nvPicPr>
          <p:cNvPr id="18" name="Picture 16" descr="https://emojio.ru/images/apple-160/1f45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8958" y="3592658"/>
            <a:ext cx="571504" cy="571504"/>
          </a:xfrm>
          <a:prstGeom prst="rect">
            <a:avLst/>
          </a:prstGeom>
          <a:noFill/>
        </p:spPr>
      </p:pic>
      <p:pic>
        <p:nvPicPr>
          <p:cNvPr id="19" name="Picture 16" descr="https://emojio.ru/images/apple-160/1f45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3692" y="5433900"/>
            <a:ext cx="571504" cy="571504"/>
          </a:xfrm>
          <a:prstGeom prst="rect">
            <a:avLst/>
          </a:prstGeom>
          <a:noFill/>
        </p:spPr>
      </p:pic>
      <p:pic>
        <p:nvPicPr>
          <p:cNvPr id="20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1736" y="5500702"/>
            <a:ext cx="428628" cy="428628"/>
          </a:xfrm>
          <a:prstGeom prst="rect">
            <a:avLst/>
          </a:prstGeom>
          <a:noFill/>
        </p:spPr>
      </p:pic>
      <p:pic>
        <p:nvPicPr>
          <p:cNvPr id="21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4759" y="5498758"/>
            <a:ext cx="428628" cy="428628"/>
          </a:xfrm>
          <a:prstGeom prst="rect">
            <a:avLst/>
          </a:prstGeom>
          <a:noFill/>
        </p:spPr>
      </p:pic>
      <p:pic>
        <p:nvPicPr>
          <p:cNvPr id="22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7034" y="3666260"/>
            <a:ext cx="428628" cy="428628"/>
          </a:xfrm>
          <a:prstGeom prst="rect">
            <a:avLst/>
          </a:prstGeom>
          <a:noFill/>
        </p:spPr>
      </p:pic>
      <p:pic>
        <p:nvPicPr>
          <p:cNvPr id="23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3890" y="3714752"/>
            <a:ext cx="428628" cy="428628"/>
          </a:xfrm>
          <a:prstGeom prst="rect">
            <a:avLst/>
          </a:prstGeom>
          <a:noFill/>
        </p:spPr>
      </p:pic>
      <p:pic>
        <p:nvPicPr>
          <p:cNvPr id="1044" name="Picture 20" descr="http://branto.ru/Emoji/5/4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72825">
            <a:off x="8110668" y="2222469"/>
            <a:ext cx="355072" cy="309554"/>
          </a:xfrm>
          <a:prstGeom prst="rect">
            <a:avLst/>
          </a:prstGeom>
          <a:noFill/>
        </p:spPr>
      </p:pic>
      <p:pic>
        <p:nvPicPr>
          <p:cNvPr id="26" name="Picture 20" descr="http://branto.ru/Emoji/5/41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72825">
            <a:off x="8129650" y="2963292"/>
            <a:ext cx="355072" cy="309554"/>
          </a:xfrm>
          <a:prstGeom prst="rect">
            <a:avLst/>
          </a:prstGeom>
          <a:noFill/>
        </p:spPr>
      </p:pic>
      <p:pic>
        <p:nvPicPr>
          <p:cNvPr id="1046" name="Picture 22" descr="http://scientificstar.ru/_ph/55/2/1472888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143116"/>
            <a:ext cx="219070" cy="355430"/>
          </a:xfrm>
          <a:prstGeom prst="rect">
            <a:avLst/>
          </a:prstGeom>
          <a:noFill/>
        </p:spPr>
      </p:pic>
      <p:pic>
        <p:nvPicPr>
          <p:cNvPr id="28" name="Picture 22" descr="http://scientificstar.ru/_ph/55/2/1472888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78382" y="4838014"/>
            <a:ext cx="219070" cy="355430"/>
          </a:xfrm>
          <a:prstGeom prst="rect">
            <a:avLst/>
          </a:prstGeom>
          <a:noFill/>
        </p:spPr>
      </p:pic>
      <p:pic>
        <p:nvPicPr>
          <p:cNvPr id="1048" name="Picture 24" descr="http://wdesk.ru/_ph/146/2/62327350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2214554"/>
            <a:ext cx="542922" cy="345980"/>
          </a:xfrm>
          <a:prstGeom prst="rect">
            <a:avLst/>
          </a:prstGeom>
          <a:noFill/>
        </p:spPr>
      </p:pic>
      <p:pic>
        <p:nvPicPr>
          <p:cNvPr id="1050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62074" y="2265332"/>
            <a:ext cx="358618" cy="223827"/>
          </a:xfrm>
          <a:prstGeom prst="rect">
            <a:avLst/>
          </a:prstGeom>
          <a:noFill/>
        </p:spPr>
      </p:pic>
      <p:pic>
        <p:nvPicPr>
          <p:cNvPr id="31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98995" y="5871147"/>
            <a:ext cx="358618" cy="223827"/>
          </a:xfrm>
          <a:prstGeom prst="rect">
            <a:avLst/>
          </a:prstGeom>
          <a:noFill/>
        </p:spPr>
      </p:pic>
      <p:pic>
        <p:nvPicPr>
          <p:cNvPr id="32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15272" y="4929198"/>
            <a:ext cx="358618" cy="223827"/>
          </a:xfrm>
          <a:prstGeom prst="rect">
            <a:avLst/>
          </a:prstGeom>
          <a:noFill/>
        </p:spPr>
      </p:pic>
      <p:pic>
        <p:nvPicPr>
          <p:cNvPr id="33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90903" y="3115033"/>
            <a:ext cx="358618" cy="223827"/>
          </a:xfrm>
          <a:prstGeom prst="rect">
            <a:avLst/>
          </a:prstGeom>
          <a:noFill/>
        </p:spPr>
      </p:pic>
      <p:pic>
        <p:nvPicPr>
          <p:cNvPr id="34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7377" y="3036314"/>
            <a:ext cx="358618" cy="223827"/>
          </a:xfrm>
          <a:prstGeom prst="rect">
            <a:avLst/>
          </a:prstGeom>
          <a:noFill/>
        </p:spPr>
      </p:pic>
      <p:pic>
        <p:nvPicPr>
          <p:cNvPr id="1052" name="Picture 28" descr="https://cdn.shopify.com/s/files/1/1061/1924/products/Open_Book_Emoji_large.png?v=148048104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65338" y="6304226"/>
            <a:ext cx="357158" cy="357158"/>
          </a:xfrm>
          <a:prstGeom prst="rect">
            <a:avLst/>
          </a:prstGeom>
          <a:noFill/>
        </p:spPr>
      </p:pic>
      <p:pic>
        <p:nvPicPr>
          <p:cNvPr id="1056" name="Picture 32" descr="https://cdn.shopify.com/s/files/1/1061/1924/products/Open_Book_Emoji_large.png?v=148048104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88569" y="5541073"/>
            <a:ext cx="357158" cy="357158"/>
          </a:xfrm>
          <a:prstGeom prst="rect">
            <a:avLst/>
          </a:prstGeom>
          <a:noFill/>
        </p:spPr>
      </p:pic>
      <p:pic>
        <p:nvPicPr>
          <p:cNvPr id="38" name="Picture 28" descr="https://cdn.shopify.com/s/files/1/1061/1924/products/Open_Book_Emoji_large.png?v=148048104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81805" y="6309320"/>
            <a:ext cx="357158" cy="357158"/>
          </a:xfrm>
          <a:prstGeom prst="rect">
            <a:avLst/>
          </a:prstGeom>
          <a:noFill/>
        </p:spPr>
      </p:pic>
      <p:pic>
        <p:nvPicPr>
          <p:cNvPr id="1060" name="Picture 36" descr="https://uktalk.ru/images/smoke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2678" y="4827026"/>
            <a:ext cx="409570" cy="357506"/>
          </a:xfrm>
          <a:prstGeom prst="rect">
            <a:avLst/>
          </a:prstGeom>
          <a:noFill/>
        </p:spPr>
      </p:pic>
      <p:pic>
        <p:nvPicPr>
          <p:cNvPr id="41" name="Picture 36" descr="https://uktalk.ru/images/smoke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89925" y="6304226"/>
            <a:ext cx="409570" cy="357506"/>
          </a:xfrm>
          <a:prstGeom prst="rect">
            <a:avLst/>
          </a:prstGeom>
          <a:noFill/>
        </p:spPr>
      </p:pic>
      <p:pic>
        <p:nvPicPr>
          <p:cNvPr id="42" name="Picture 36" descr="https://uktalk.ru/images/smoke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49544" y="4862358"/>
            <a:ext cx="409570" cy="357506"/>
          </a:xfrm>
          <a:prstGeom prst="rect">
            <a:avLst/>
          </a:prstGeom>
          <a:noFill/>
        </p:spPr>
      </p:pic>
      <p:pic>
        <p:nvPicPr>
          <p:cNvPr id="1062" name="Picture 38" descr="http://bestsmileys.ru/smaRussia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68836" y="3869738"/>
            <a:ext cx="342900" cy="400050"/>
          </a:xfrm>
          <a:prstGeom prst="rect">
            <a:avLst/>
          </a:prstGeom>
          <a:noFill/>
        </p:spPr>
      </p:pic>
      <p:pic>
        <p:nvPicPr>
          <p:cNvPr id="1064" name="Picture 40" descr="http://smailik.ucoz.com/_ph/64/2/684640100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20196" y="4310921"/>
            <a:ext cx="300033" cy="303064"/>
          </a:xfrm>
          <a:prstGeom prst="rect">
            <a:avLst/>
          </a:prstGeom>
          <a:noFill/>
        </p:spPr>
      </p:pic>
      <p:pic>
        <p:nvPicPr>
          <p:cNvPr id="1066" name="Picture 42" descr="http://s5.rimg.info/5eeb91cecea4b0271821d3a4b1856b98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67101" y="2926765"/>
            <a:ext cx="333375" cy="333376"/>
          </a:xfrm>
          <a:prstGeom prst="rect">
            <a:avLst/>
          </a:prstGeom>
          <a:noFill/>
        </p:spPr>
      </p:pic>
      <p:pic>
        <p:nvPicPr>
          <p:cNvPr id="1068" name="Picture 44" descr="http://img-fotki.yandex.ru/get/4511/art-polygone.63/0_5ce38_9aca7659_S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27046" y="3735536"/>
            <a:ext cx="828675" cy="4286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my favourite subjects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My favourite subjects are ODNKNR</a:t>
            </a:r>
            <a:r>
              <a:rPr lang="ru-RU" dirty="0" smtClean="0"/>
              <a:t>,</a:t>
            </a:r>
            <a:r>
              <a:rPr lang="en-US" dirty="0" smtClean="0"/>
              <a:t> History and Biology.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My favourite after school activity is SWIMMING.</a:t>
            </a:r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http://www.smayly.ru/gallery/glossy/SweetimSports/000202C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13396">
            <a:off x="571472" y="4714884"/>
            <a:ext cx="857250" cy="857251"/>
          </a:xfrm>
          <a:prstGeom prst="rect">
            <a:avLst/>
          </a:prstGeom>
          <a:noFill/>
        </p:spPr>
      </p:pic>
      <p:pic>
        <p:nvPicPr>
          <p:cNvPr id="5" name="Picture 16" descr="https://emojio.ru/images/apple-160/1f45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343223">
            <a:off x="5417975" y="4703604"/>
            <a:ext cx="2428892" cy="2428892"/>
          </a:xfrm>
          <a:prstGeom prst="rect">
            <a:avLst/>
          </a:prstGeom>
          <a:noFill/>
        </p:spPr>
      </p:pic>
      <p:pic>
        <p:nvPicPr>
          <p:cNvPr id="6" name="Picture 14" descr="https://vk.com/images/emoji/D83CDF43_2x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440785">
            <a:off x="7104269" y="4103877"/>
            <a:ext cx="945814" cy="945817"/>
          </a:xfrm>
          <a:prstGeom prst="rect">
            <a:avLst/>
          </a:prstGeom>
          <a:noFill/>
        </p:spPr>
      </p:pic>
      <p:pic>
        <p:nvPicPr>
          <p:cNvPr id="7" name="Picture 40" descr="http://smailik.ucoz.com/_ph/64/2/68464010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3929066"/>
            <a:ext cx="919406" cy="928694"/>
          </a:xfrm>
          <a:prstGeom prst="rect">
            <a:avLst/>
          </a:prstGeom>
          <a:noFill/>
        </p:spPr>
      </p:pic>
      <p:pic>
        <p:nvPicPr>
          <p:cNvPr id="8" name="Picture 22" descr="http://scientificstar.ru/_ph/55/2/14728886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4590960"/>
            <a:ext cx="1285884" cy="208628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My Monday timetable: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Russian language starts at </a:t>
            </a:r>
            <a:r>
              <a:rPr lang="ru-RU" sz="2000" dirty="0" smtClean="0"/>
              <a:t>8:30</a:t>
            </a:r>
            <a:r>
              <a:rPr lang="en-US" sz="2000" dirty="0" smtClean="0"/>
              <a:t> and finishes at </a:t>
            </a:r>
            <a:r>
              <a:rPr lang="ru-RU" sz="2000" dirty="0" smtClean="0"/>
              <a:t>9:15</a:t>
            </a:r>
            <a:endParaRPr lang="en-US" sz="2000" dirty="0" smtClean="0"/>
          </a:p>
          <a:p>
            <a:r>
              <a:rPr lang="en-US" sz="2000" dirty="0" err="1" smtClean="0"/>
              <a:t>Maths</a:t>
            </a:r>
            <a:r>
              <a:rPr lang="en-US" sz="2000" dirty="0" smtClean="0"/>
              <a:t> starts at 9</a:t>
            </a:r>
            <a:r>
              <a:rPr lang="ru-RU" sz="2000" dirty="0" smtClean="0"/>
              <a:t>:</a:t>
            </a:r>
            <a:r>
              <a:rPr lang="en-US" sz="2000" dirty="0" smtClean="0"/>
              <a:t>25 and finishes at 10</a:t>
            </a:r>
            <a:r>
              <a:rPr lang="ru-RU" sz="2000" dirty="0" smtClean="0"/>
              <a:t>:1</a:t>
            </a:r>
            <a:r>
              <a:rPr lang="en-US" sz="2000" dirty="0" smtClean="0"/>
              <a:t>0</a:t>
            </a:r>
            <a:endParaRPr lang="ru-RU" sz="2000" dirty="0" smtClean="0"/>
          </a:p>
          <a:p>
            <a:r>
              <a:rPr lang="en-US" sz="2000" dirty="0" smtClean="0"/>
              <a:t>ART starts at 10</a:t>
            </a:r>
            <a:r>
              <a:rPr lang="ru-RU" sz="2000" dirty="0" smtClean="0"/>
              <a:t>:</a:t>
            </a:r>
            <a:r>
              <a:rPr lang="en-US" sz="2000" dirty="0" smtClean="0"/>
              <a:t>25 and finishes at 11</a:t>
            </a:r>
            <a:r>
              <a:rPr lang="ru-RU" sz="2000" dirty="0" smtClean="0"/>
              <a:t>:1</a:t>
            </a:r>
            <a:r>
              <a:rPr lang="en-US" sz="2000" dirty="0" smtClean="0"/>
              <a:t>0</a:t>
            </a:r>
          </a:p>
          <a:p>
            <a:r>
              <a:rPr lang="en-US" sz="2000" dirty="0" smtClean="0"/>
              <a:t>English starts at 11</a:t>
            </a:r>
            <a:r>
              <a:rPr lang="ru-RU" sz="2000" dirty="0" smtClean="0"/>
              <a:t>:</a:t>
            </a:r>
            <a:r>
              <a:rPr lang="en-US" sz="2000" dirty="0" smtClean="0"/>
              <a:t>30 and finishes at 12</a:t>
            </a:r>
            <a:r>
              <a:rPr lang="ru-RU" sz="2000" dirty="0" smtClean="0"/>
              <a:t>:1</a:t>
            </a:r>
            <a:r>
              <a:rPr lang="en-US" sz="2000" dirty="0" smtClean="0"/>
              <a:t>5</a:t>
            </a:r>
          </a:p>
          <a:p>
            <a:r>
              <a:rPr lang="en-US" sz="2000" dirty="0" smtClean="0"/>
              <a:t>Literature starts at 12</a:t>
            </a:r>
            <a:r>
              <a:rPr lang="ru-RU" sz="2000" dirty="0" smtClean="0"/>
              <a:t>:</a:t>
            </a:r>
            <a:r>
              <a:rPr lang="en-US" sz="2000" dirty="0" smtClean="0"/>
              <a:t>30 and finishes at 13</a:t>
            </a:r>
            <a:r>
              <a:rPr lang="ru-RU" sz="2000" dirty="0" smtClean="0"/>
              <a:t>:1</a:t>
            </a:r>
            <a:r>
              <a:rPr lang="en-US" sz="2000" dirty="0" smtClean="0"/>
              <a:t>5</a:t>
            </a:r>
          </a:p>
          <a:p>
            <a:r>
              <a:rPr lang="en-US" sz="2000" dirty="0" smtClean="0"/>
              <a:t>PE starts at 13</a:t>
            </a:r>
            <a:r>
              <a:rPr lang="ru-RU" sz="2000" dirty="0" smtClean="0"/>
              <a:t>:</a:t>
            </a:r>
            <a:r>
              <a:rPr lang="en-US" sz="2000" dirty="0" smtClean="0"/>
              <a:t>30 and finishes at 14</a:t>
            </a:r>
            <a:r>
              <a:rPr lang="ru-RU" sz="2000" dirty="0" smtClean="0"/>
              <a:t>:1</a:t>
            </a:r>
            <a:r>
              <a:rPr lang="en-US" sz="2000" dirty="0" smtClean="0"/>
              <a:t>5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4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082457">
            <a:off x="7215206" y="2643182"/>
            <a:ext cx="1000132" cy="1000132"/>
          </a:xfrm>
          <a:prstGeom prst="rect">
            <a:avLst/>
          </a:prstGeom>
          <a:noFill/>
        </p:spPr>
      </p:pic>
      <p:pic>
        <p:nvPicPr>
          <p:cNvPr id="5" name="Picture 44" descr="http://img-fotki.yandex.ru/get/4511/art-polygone.63/0_5ce38_9aca7659_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83774">
            <a:off x="5643570" y="5357826"/>
            <a:ext cx="1933580" cy="1000130"/>
          </a:xfrm>
          <a:prstGeom prst="rect">
            <a:avLst/>
          </a:prstGeom>
          <a:noFill/>
        </p:spPr>
      </p:pic>
      <p:pic>
        <p:nvPicPr>
          <p:cNvPr id="6" name="Picture 36" descr="https://uktalk.ru/images/smok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57166"/>
            <a:ext cx="1052512" cy="918718"/>
          </a:xfrm>
          <a:prstGeom prst="rect">
            <a:avLst/>
          </a:prstGeom>
          <a:noFill/>
        </p:spPr>
      </p:pic>
      <p:pic>
        <p:nvPicPr>
          <p:cNvPr id="7" name="Picture 32" descr="https://cdn.shopify.com/s/files/1/1061/1924/products/Open_Book_Emoji_large.png?v=14804810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761260">
            <a:off x="2786050" y="4500570"/>
            <a:ext cx="1142976" cy="1142976"/>
          </a:xfrm>
          <a:prstGeom prst="rect">
            <a:avLst/>
          </a:prstGeom>
          <a:noFill/>
        </p:spPr>
      </p:pic>
      <p:pic>
        <p:nvPicPr>
          <p:cNvPr id="8" name="Picture 16" descr="https://emojio.ru/images/apple-160/1f45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25109">
            <a:off x="500034" y="5072074"/>
            <a:ext cx="1357322" cy="1357322"/>
          </a:xfrm>
          <a:prstGeom prst="rect">
            <a:avLst/>
          </a:prstGeom>
          <a:noFill/>
        </p:spPr>
      </p:pic>
      <p:pic>
        <p:nvPicPr>
          <p:cNvPr id="9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2071678"/>
            <a:ext cx="358618" cy="22382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MANY TIMES A WEEK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have Music</a:t>
            </a:r>
            <a:r>
              <a:rPr lang="ru-RU" dirty="0" smtClean="0"/>
              <a:t>, </a:t>
            </a:r>
            <a:r>
              <a:rPr lang="en-US" dirty="0" smtClean="0"/>
              <a:t>Biology</a:t>
            </a:r>
            <a:r>
              <a:rPr lang="ru-RU" dirty="0" smtClean="0"/>
              <a:t>, </a:t>
            </a:r>
            <a:r>
              <a:rPr lang="en-US" dirty="0" smtClean="0"/>
              <a:t>ODNKNR</a:t>
            </a:r>
            <a:r>
              <a:rPr lang="ru-RU" dirty="0" smtClean="0"/>
              <a:t>, </a:t>
            </a:r>
            <a:r>
              <a:rPr lang="en-US" dirty="0" smtClean="0"/>
              <a:t>Art</a:t>
            </a:r>
            <a:r>
              <a:rPr lang="ru-RU" dirty="0" smtClean="0"/>
              <a:t>,</a:t>
            </a:r>
            <a:r>
              <a:rPr lang="en-US" dirty="0" smtClean="0"/>
              <a:t> Geography and </a:t>
            </a:r>
            <a:r>
              <a:rPr lang="en-US" dirty="0"/>
              <a:t>S</a:t>
            </a:r>
            <a:r>
              <a:rPr lang="en-US" dirty="0" smtClean="0"/>
              <a:t>ocial Studies once a week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We have Technology and History twice a week.</a:t>
            </a:r>
          </a:p>
          <a:p>
            <a:r>
              <a:rPr lang="en-US" dirty="0" smtClean="0"/>
              <a:t>We have Literature</a:t>
            </a:r>
            <a:r>
              <a:rPr lang="ru-RU" dirty="0" smtClean="0"/>
              <a:t>, </a:t>
            </a:r>
            <a:r>
              <a:rPr lang="en-US" dirty="0" smtClean="0"/>
              <a:t>English and PE three times a week</a:t>
            </a:r>
            <a:r>
              <a:rPr lang="ru-RU" dirty="0" smtClean="0"/>
              <a:t>.</a:t>
            </a:r>
          </a:p>
          <a:p>
            <a:r>
              <a:rPr lang="en-US" dirty="0" smtClean="0"/>
              <a:t>We have</a:t>
            </a:r>
            <a:r>
              <a:rPr lang="ru-RU" dirty="0" smtClean="0"/>
              <a:t> </a:t>
            </a:r>
            <a:r>
              <a:rPr lang="en-US" dirty="0" smtClean="0"/>
              <a:t>Russian language and </a:t>
            </a:r>
            <a:r>
              <a:rPr lang="en-US" dirty="0" err="1" smtClean="0"/>
              <a:t>Maths</a:t>
            </a:r>
            <a:r>
              <a:rPr lang="en-US" dirty="0" smtClean="0"/>
              <a:t> every school day.</a:t>
            </a:r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Picture 4" descr="https://images.emojiterra.com/emojione/v2/512px/270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5715016"/>
            <a:ext cx="857256" cy="857256"/>
          </a:xfrm>
          <a:prstGeom prst="rect">
            <a:avLst/>
          </a:prstGeom>
          <a:noFill/>
        </p:spPr>
      </p:pic>
      <p:pic>
        <p:nvPicPr>
          <p:cNvPr id="5" name="Picture 26" descr="http://smiles24.ru/data/smiles/anime-imena-53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6131" y="4714884"/>
            <a:ext cx="2915935" cy="1857388"/>
          </a:xfrm>
          <a:prstGeom prst="rect">
            <a:avLst/>
          </a:prstGeom>
          <a:noFill/>
        </p:spPr>
      </p:pic>
      <p:pic>
        <p:nvPicPr>
          <p:cNvPr id="6" name="Picture 38" descr="http://bestsmileys.ru/smaRussi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4357694"/>
            <a:ext cx="1057280" cy="1233493"/>
          </a:xfrm>
          <a:prstGeom prst="rect">
            <a:avLst/>
          </a:prstGeom>
          <a:noFill/>
        </p:spPr>
      </p:pic>
      <p:pic>
        <p:nvPicPr>
          <p:cNvPr id="7" name="Picture 44" descr="http://img-fotki.yandex.ru/get/4511/art-polygone.63/0_5ce38_9aca7659_S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5286388"/>
            <a:ext cx="1243014" cy="642940"/>
          </a:xfrm>
          <a:prstGeom prst="rect">
            <a:avLst/>
          </a:prstGeom>
          <a:noFill/>
        </p:spPr>
      </p:pic>
      <p:pic>
        <p:nvPicPr>
          <p:cNvPr id="8" name="Picture 24" descr="http://wdesk.ru/_ph/146/2/62327350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786454"/>
            <a:ext cx="1439743" cy="917484"/>
          </a:xfrm>
          <a:prstGeom prst="rect">
            <a:avLst/>
          </a:prstGeom>
          <a:noFill/>
        </p:spPr>
      </p:pic>
      <p:pic>
        <p:nvPicPr>
          <p:cNvPr id="9" name="Picture 20" descr="http://branto.ru/Emoji/5/417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154350">
            <a:off x="627034" y="4726915"/>
            <a:ext cx="774973" cy="6756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226</TotalTime>
  <Words>165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 «Welcome to my school»</vt:lpstr>
      <vt:lpstr>my timetable</vt:lpstr>
      <vt:lpstr>my favourite subjects</vt:lpstr>
      <vt:lpstr>My Monday timetable:</vt:lpstr>
      <vt:lpstr>HOW MANY TIMES A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«Welcome to my school»</dc:title>
  <dc:creator>Expert</dc:creator>
  <cp:lastModifiedBy>Евтеев</cp:lastModifiedBy>
  <cp:revision>31</cp:revision>
  <dcterms:created xsi:type="dcterms:W3CDTF">2017-09-19T14:00:57Z</dcterms:created>
  <dcterms:modified xsi:type="dcterms:W3CDTF">2017-12-06T13:20:34Z</dcterms:modified>
</cp:coreProperties>
</file>