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4032" r:id="rId1"/>
  </p:sldMasterIdLst>
  <p:notesMasterIdLst>
    <p:notesMasterId r:id="rId14"/>
  </p:notesMasterIdLst>
  <p:sldIdLst>
    <p:sldId id="276" r:id="rId2"/>
    <p:sldId id="277" r:id="rId3"/>
    <p:sldId id="259" r:id="rId4"/>
    <p:sldId id="260" r:id="rId5"/>
    <p:sldId id="261" r:id="rId6"/>
    <p:sldId id="279" r:id="rId7"/>
    <p:sldId id="263" r:id="rId8"/>
    <p:sldId id="264" r:id="rId9"/>
    <p:sldId id="265" r:id="rId10"/>
    <p:sldId id="266" r:id="rId11"/>
    <p:sldId id="268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216"/>
    <a:srgbClr val="B83A55"/>
    <a:srgbClr val="6A1C1C"/>
    <a:srgbClr val="F8B049"/>
    <a:srgbClr val="FFE7FE"/>
    <a:srgbClr val="FB93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355" autoAdjust="0"/>
  </p:normalViewPr>
  <p:slideViewPr>
    <p:cSldViewPr>
      <p:cViewPr varScale="1">
        <p:scale>
          <a:sx n="61" d="100"/>
          <a:sy n="61" d="100"/>
        </p:scale>
        <p:origin x="-1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089B9E-C0CD-4C87-B71A-B1CE437ED756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1E534-B812-41C9-8945-27B2501AC0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210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E534-B812-41C9-8945-27B2501AC05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E534-B812-41C9-8945-27B2501AC05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E534-B812-41C9-8945-27B2501AC05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91E534-B812-41C9-8945-27B2501AC05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445E-98DA-4307-8E20-E64055EF3BA9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22F3483-FAA7-4EE8-8C0F-D666CABBC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445E-98DA-4307-8E20-E64055EF3BA9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F3483-FAA7-4EE8-8C0F-D666CABBC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445E-98DA-4307-8E20-E64055EF3BA9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F3483-FAA7-4EE8-8C0F-D666CABBC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445E-98DA-4307-8E20-E64055EF3BA9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22F3483-FAA7-4EE8-8C0F-D666CABBC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445E-98DA-4307-8E20-E64055EF3BA9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F3483-FAA7-4EE8-8C0F-D666CABBC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445E-98DA-4307-8E20-E64055EF3BA9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F3483-FAA7-4EE8-8C0F-D666CABBC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445E-98DA-4307-8E20-E64055EF3BA9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22F3483-FAA7-4EE8-8C0F-D666CABBC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445E-98DA-4307-8E20-E64055EF3BA9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F3483-FAA7-4EE8-8C0F-D666CABBC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445E-98DA-4307-8E20-E64055EF3BA9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F3483-FAA7-4EE8-8C0F-D666CABBC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445E-98DA-4307-8E20-E64055EF3BA9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F3483-FAA7-4EE8-8C0F-D666CABBC9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4445E-98DA-4307-8E20-E64055EF3BA9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F3483-FAA7-4EE8-8C0F-D666CABBC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604445E-98DA-4307-8E20-E64055EF3BA9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22F3483-FAA7-4EE8-8C0F-D666CABBC9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60438" y="2143125"/>
            <a:ext cx="8183562" cy="407193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Героиня  </a:t>
            </a:r>
            <a:r>
              <a:rPr lang="ru-RU" sz="4000" b="1" cap="none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Принаровья</a:t>
            </a:r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– </a:t>
            </a:r>
            <a:b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Руфина</a:t>
            </a:r>
            <a: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Тайнова</a:t>
            </a:r>
            <a:br>
              <a:rPr lang="ru-RU" sz="40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960438" y="530225"/>
            <a:ext cx="8183562" cy="1755775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к уроку истории </a:t>
            </a:r>
          </a:p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теме партизанское движение, </a:t>
            </a:r>
          </a:p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материалам музея</a:t>
            </a:r>
          </a:p>
          <a:p>
            <a:pPr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«Истории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Принаровья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4714884"/>
            <a:ext cx="64294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Выполнила ученица 10 класса</a:t>
            </a:r>
            <a:b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Иванова Анастасия</a:t>
            </a:r>
            <a:b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6072206"/>
            <a:ext cx="8643998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Торжественный   сбор   пионерской   дружины, </a:t>
            </a:r>
          </a:p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посвящённый   дню   рождения  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Руфины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Александровны Тайновой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Рисунок 7" descr="G:\DCIM\107PHOTO\SAM_389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142984"/>
            <a:ext cx="700089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78581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Помним имя твое…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имч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1214422"/>
            <a:ext cx="5143504" cy="37862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5500702"/>
            <a:ext cx="8429684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dirty="0" smtClean="0"/>
              <a:t>Николай  Денисович  </a:t>
            </a:r>
            <a:r>
              <a:rPr lang="ru-RU" sz="2400" dirty="0" err="1" smtClean="0"/>
              <a:t>Симченков</a:t>
            </a:r>
            <a:r>
              <a:rPr lang="ru-RU" sz="2400" dirty="0" smtClean="0"/>
              <a:t>, автор  стихов </a:t>
            </a:r>
          </a:p>
          <a:p>
            <a:pPr algn="ctr"/>
            <a:r>
              <a:rPr lang="ru-RU" sz="2400" dirty="0" smtClean="0"/>
              <a:t> о  </a:t>
            </a:r>
            <a:r>
              <a:rPr lang="ru-RU" sz="2400" dirty="0" err="1" smtClean="0"/>
              <a:t>Руфине</a:t>
            </a:r>
            <a:r>
              <a:rPr lang="ru-RU" sz="2400" dirty="0" smtClean="0"/>
              <a:t> Александровне Тайновой  </a:t>
            </a:r>
          </a:p>
          <a:p>
            <a:pPr algn="ctr"/>
            <a:r>
              <a:rPr lang="ru-RU" sz="2400" dirty="0" smtClean="0"/>
              <a:t>на  встрече  с  пионерами</a:t>
            </a:r>
            <a:endParaRPr lang="ru-RU" sz="24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214282" y="609600"/>
            <a:ext cx="3786214" cy="48006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На встречах посвященных </a:t>
            </a:r>
            <a:r>
              <a:rPr lang="ru-RU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Руфине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Тайновой были не только родственники и друзья, но и библиографы, журналисты, изучавшие жизнь и деятельность наших земляков-героев</a:t>
            </a:r>
          </a:p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857620" y="928670"/>
            <a:ext cx="5057780" cy="421484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1285860"/>
            <a:ext cx="6643734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Благодарю </a:t>
            </a:r>
          </a:p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</a:t>
            </a:r>
          </a:p>
          <a:p>
            <a:pPr algn="ctr"/>
            <a:r>
              <a:rPr lang="ru-RU" sz="6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Внимание!</a:t>
            </a:r>
            <a:endParaRPr lang="ru-RU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530352"/>
            <a:ext cx="4446272" cy="582760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деревне Скамья, на берегу реки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Наровы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,стоит памятник нашим землякам, уроженцам деревень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Принаровья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погибшим во время Великой Отечественной войны.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51 человек, их имена высечены на памятнике. Среди этих имен есть имя         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Руфины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Александровны Тайновой, уроженки деревни Переволок, о ней и будет рассказ.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P1010021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00562" y="1071546"/>
            <a:ext cx="4429156" cy="4286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785793"/>
            <a:ext cx="428628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Руфина</a:t>
            </a: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!–</a:t>
            </a:r>
            <a:r>
              <a:rPr kumimoji="0" lang="ru-RU" sz="28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ДочьПереволока</a:t>
            </a: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Краса и гордость </a:t>
            </a:r>
            <a:r>
              <a:rPr kumimoji="0" lang="ru-RU" sz="28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Принаровья</a:t>
            </a: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Не избежав всех козней рока,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Ты пала, обливаясь кровью…</a:t>
            </a:r>
            <a:endParaRPr kumimoji="0" lang="ru-RU" sz="2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</a:t>
            </a: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Николай Денисович         </a:t>
            </a:r>
            <a:r>
              <a:rPr kumimoji="0" lang="ru-RU" sz="28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Симченков</a:t>
            </a:r>
            <a:r>
              <a:rPr kumimoji="0" lang="ru-RU" sz="28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- автор стихов.</a:t>
            </a: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alibri" pitchFamily="34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026" name="Picture 2" descr="G:\DCIM\107PHOTO\SAM_388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7166"/>
            <a:ext cx="4357718" cy="5905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85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214282" y="785794"/>
            <a:ext cx="4286280" cy="521497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0"/>
            <a:ext cx="6653228" cy="78579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Детство  и  юность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85721" y="642918"/>
            <a:ext cx="4714908" cy="5143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Тайнова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Руфина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Александровна родилась 23 марта 1921 года в деревне Переволок. В семье Тайновых Александра Харитоновича и Екатерины Степановны, кроме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Руфины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были ещё и сыновья: Леонид, Иван и Владимир.</a:t>
            </a:r>
          </a:p>
          <a:p>
            <a:pPr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Училась она в начальной школе деревни Переволок, а 5-6 класс окончила в школе деревни Скамья. </a:t>
            </a:r>
          </a:p>
          <a:p>
            <a:pPr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Зимой за много километров ходила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Руфина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лесозаготовки, а как только река сбрасывала ледяной покров, с парнями и девушками сплавляла в Городенке лес, грузила на баржи дрова для Нарвы. </a:t>
            </a:r>
          </a:p>
          <a:p>
            <a:endParaRPr lang="ru-RU" sz="1800" dirty="0"/>
          </a:p>
        </p:txBody>
      </p:sp>
      <p:pic>
        <p:nvPicPr>
          <p:cNvPr id="3" name="Рисунок 2" descr="семья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4857752" y="928670"/>
            <a:ext cx="4071934" cy="3857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42910" y="6072206"/>
            <a:ext cx="800105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Екатерина  Степановна  с сыновьями  Иваном  и Владимиром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7939112" cy="57150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Новый  этап  жизни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761372" y="1214422"/>
            <a:ext cx="4626159" cy="507209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1940 год внёс коренные изменения в жизнь всего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Принаровья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Молодёжь включилась в политическую работу. Одной из первых в Переволоке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Руфина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вступила в комсомол.</a:t>
            </a:r>
          </a:p>
          <a:p>
            <a:pPr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С присущей её характеру энергией, старательно и аккуратно выполняла комсомольские поручения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P101000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00760" y="3429000"/>
            <a:ext cx="2000264" cy="2286016"/>
          </a:xfrm>
          <a:prstGeom prst="rect">
            <a:avLst/>
          </a:prstGeom>
        </p:spPr>
      </p:pic>
      <p:pic>
        <p:nvPicPr>
          <p:cNvPr id="5" name="Рисунок 4" descr="P101000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86380" y="1285860"/>
            <a:ext cx="3286148" cy="20717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6286520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i="1" dirty="0" err="1" smtClean="0"/>
              <a:t>К.К.Грищинский</a:t>
            </a:r>
            <a:r>
              <a:rPr lang="ru-RU" i="1" dirty="0" smtClean="0"/>
              <a:t> «Ветеран»  Выпуск  второй </a:t>
            </a:r>
            <a:r>
              <a:rPr lang="ru-RU" i="1" dirty="0" err="1" smtClean="0"/>
              <a:t>Лениздат</a:t>
            </a:r>
            <a:r>
              <a:rPr lang="ru-RU" i="1" dirty="0" smtClean="0"/>
              <a:t> 1980 г.</a:t>
            </a:r>
            <a:endParaRPr lang="ru-RU" i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</a:rPr>
              <a:t>Разведчица - радистка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Содержимое 16"/>
          <p:cNvSpPr>
            <a:spLocks noGrp="1"/>
          </p:cNvSpPr>
          <p:nvPr>
            <p:ph sz="half" idx="1"/>
          </p:nvPr>
        </p:nvSpPr>
        <p:spPr>
          <a:xfrm>
            <a:off x="304800" y="1142984"/>
            <a:ext cx="4191000" cy="518161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1942 году для связи с партизанами в </a:t>
            </a:r>
            <a:r>
              <a:rPr lang="ru-RU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принаровском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лесу была сброшена с самолёта комсомолка </a:t>
            </a:r>
            <a:r>
              <a:rPr lang="ru-RU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Руфина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Тайнов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Руфина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была очень красива. Это помогало  ей в опасной работе разведчика.</a:t>
            </a:r>
          </a:p>
          <a:p>
            <a:pPr>
              <a:buNone/>
            </a:pP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Она вошла в доверие к немецким офицерам, собирала необходимую информацию. </a:t>
            </a:r>
            <a:r>
              <a:rPr lang="ru-RU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Руфина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передавала точные оперативные данные о немецких дислокациях и укреплениях, о численности войск и вооружения в </a:t>
            </a:r>
            <a:r>
              <a:rPr lang="ru-RU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Принаровье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чем немало содействовала Ленинградскому фронту.</a:t>
            </a:r>
          </a:p>
          <a:p>
            <a:pPr>
              <a:buNone/>
            </a:pP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Но по доносу предателя, жителя родной деревни Переволок, её арестовали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43306" y="1071546"/>
            <a:ext cx="5000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Ты верно Родине служила: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Трудилась до седьмого пота…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Когда ж война страну вскружила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Пошла в разведчицы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Балтфлота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6000768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Николай  Денисович  </a:t>
            </a:r>
            <a:r>
              <a:rPr lang="ru-RU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Симченков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«По дорогам  войны». Сборник  очерков, стихов и рассказов.  Сланцы, 1996 год.</a:t>
            </a:r>
            <a:endParaRPr lang="ru-RU" i="1" dirty="0"/>
          </a:p>
        </p:txBody>
      </p:sp>
      <p:pic>
        <p:nvPicPr>
          <p:cNvPr id="10" name="Рисунок 9" descr="C:\Users\ADMIN\Desktop\IMG_0242.JPG"/>
          <p:cNvPicPr/>
          <p:nvPr/>
        </p:nvPicPr>
        <p:blipFill>
          <a:blip r:embed="rId3" cstate="screen">
            <a:lum bright="-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2357430"/>
            <a:ext cx="2428892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0"/>
            <a:ext cx="7329510" cy="78579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 фашистских  застенках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000108"/>
            <a:ext cx="4357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Но, где-то, в чём-то просчиталась,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Предатели вовсю следили!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капкан фашистский ты попалась,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Гестаповцы тебя схватили…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786314" y="1000108"/>
            <a:ext cx="39290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И кровь твоя лилась ручьями,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Дымилась от ожогов кожа,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Но ты молчала пред врагами,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На кремень ты была похожа…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5786454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i="1" dirty="0"/>
          </a:p>
        </p:txBody>
      </p:sp>
      <p:pic>
        <p:nvPicPr>
          <p:cNvPr id="8" name="Рисунок 7" descr="P101000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5852" y="3214686"/>
            <a:ext cx="2000264" cy="2771775"/>
          </a:xfrm>
          <a:prstGeom prst="rect">
            <a:avLst/>
          </a:prstGeom>
        </p:spPr>
      </p:pic>
      <p:pic>
        <p:nvPicPr>
          <p:cNvPr id="10" name="Рисунок 9" descr="P101000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14876" y="3000372"/>
            <a:ext cx="3071834" cy="292895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00034" y="6143644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Николай  Денисович  </a:t>
            </a:r>
            <a:r>
              <a:rPr lang="ru-RU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Симченков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«По дорогам  войны». </a:t>
            </a:r>
          </a:p>
          <a:p>
            <a:pPr algn="ctr"/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Сборник  очерков, стихов и рассказов.  Сланцы, 1996 год.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2048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6000768"/>
            <a:ext cx="6643734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Братская   могила   в   городе Нарва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786050" y="428604"/>
            <a:ext cx="421484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застенках  Нарвской  цитадели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Враги  тебя  тайком  убили…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Мерзавцы</a:t>
            </a: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видимо,  хотели,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 тебя  в  стране    забыли…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ADMIN\Desktop\IMG_0244.JPG"/>
          <p:cNvPicPr/>
          <p:nvPr/>
        </p:nvPicPr>
        <p:blipFill>
          <a:blip r:embed="rId2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786058"/>
            <a:ext cx="7929618" cy="303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1752" y="2000240"/>
            <a:ext cx="8686800" cy="642942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Похоронили её в братской могиле на берегу реки Нарвы только в 1945 году.</a:t>
            </a:r>
            <a:endParaRPr lang="ru-RU" sz="20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686800" cy="64294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Память   жива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14282" y="2000240"/>
            <a:ext cx="4286280" cy="43243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Пионерская организация  школы носила имя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Руфины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Тайновой, 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а день её рождения - 23 марта  -  стал днём встреч с близкими ей людьми.</a:t>
            </a:r>
          </a:p>
          <a:p>
            <a:pPr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286248" y="928670"/>
            <a:ext cx="4429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Загривье чтут свою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Руфину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Косцы, доярки, инженеры,</a:t>
            </a:r>
          </a:p>
          <a:p>
            <a:pPr algn="just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 именем её дружину</a:t>
            </a:r>
          </a:p>
          <a:p>
            <a:pPr algn="just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Назвали в школе пионеры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ADMIN\Desktop\IMG_0232.JPG"/>
          <p:cNvPicPr/>
          <p:nvPr/>
        </p:nvPicPr>
        <p:blipFill>
          <a:blip r:embed="rId2" cstate="screen">
            <a:lum brigh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928934"/>
            <a:ext cx="4342169" cy="3200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532</TotalTime>
  <Words>611</Words>
  <Application>Microsoft Office PowerPoint</Application>
  <PresentationFormat>Экран (4:3)</PresentationFormat>
  <Paragraphs>76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Героиня  Принаровья –  Руфина  Тайнова    </vt:lpstr>
      <vt:lpstr>Презентация PowerPoint</vt:lpstr>
      <vt:lpstr>Презентация PowerPoint</vt:lpstr>
      <vt:lpstr>Детство  и  юность</vt:lpstr>
      <vt:lpstr>Новый  этап  жизни</vt:lpstr>
      <vt:lpstr>Разведчица - радистка</vt:lpstr>
      <vt:lpstr>В  фашистских  застенках</vt:lpstr>
      <vt:lpstr>Похоронили её в братской могиле на берегу реки Нарвы только в 1945 году.</vt:lpstr>
      <vt:lpstr>Память   жива</vt:lpstr>
      <vt:lpstr>Помним имя твое…</vt:lpstr>
      <vt:lpstr>Презентация PowerPoint</vt:lpstr>
      <vt:lpstr>Презентация PowerPoint</vt:lpstr>
    </vt:vector>
  </TitlesOfParts>
  <Company>Школа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Загривская СОШ</dc:creator>
  <cp:lastModifiedBy>Admin</cp:lastModifiedBy>
  <cp:revision>63</cp:revision>
  <dcterms:created xsi:type="dcterms:W3CDTF">2010-04-15T05:16:03Z</dcterms:created>
  <dcterms:modified xsi:type="dcterms:W3CDTF">2017-12-07T12:57:07Z</dcterms:modified>
</cp:coreProperties>
</file>