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1B7A2-F464-4F2D-97A1-58566933D88F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05AA3-EF65-4F4A-B16A-CD3731E00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340768"/>
            <a:ext cx="8784976" cy="4032448"/>
          </a:xfrm>
        </p:spPr>
        <p:txBody>
          <a:bodyPr>
            <a:noAutofit/>
          </a:bodyPr>
          <a:lstStyle/>
          <a:p>
            <a:r>
              <a:rPr lang="ru-RU" sz="11500" b="1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Игра </a:t>
            </a:r>
            <a:br>
              <a:rPr lang="ru-RU" sz="11500" b="1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11500" b="1" dirty="0" smtClean="0"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«По первым звукам»</a:t>
            </a:r>
            <a:endParaRPr lang="ru-RU" sz="11500" b="1" dirty="0">
              <a:solidFill>
                <a:schemeClr val="tx2">
                  <a:lumMod val="50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5344710_158299011_1---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2195736" cy="1824434"/>
          </a:xfrm>
          <a:prstGeom prst="rect">
            <a:avLst/>
          </a:prstGeom>
        </p:spPr>
      </p:pic>
      <p:pic>
        <p:nvPicPr>
          <p:cNvPr id="3" name="Рисунок 2" descr="940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340768"/>
            <a:ext cx="2304256" cy="1800200"/>
          </a:xfrm>
          <a:prstGeom prst="rect">
            <a:avLst/>
          </a:prstGeom>
        </p:spPr>
      </p:pic>
      <p:pic>
        <p:nvPicPr>
          <p:cNvPr id="4" name="Рисунок 3" descr="6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340768"/>
            <a:ext cx="2160240" cy="1800200"/>
          </a:xfrm>
          <a:prstGeom prst="rect">
            <a:avLst/>
          </a:prstGeom>
        </p:spPr>
      </p:pic>
      <p:pic>
        <p:nvPicPr>
          <p:cNvPr id="5" name="Рисунок 4" descr="рип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1340768"/>
            <a:ext cx="2016224" cy="1800200"/>
          </a:xfrm>
          <a:prstGeom prst="rect">
            <a:avLst/>
          </a:prstGeom>
        </p:spPr>
      </p:pic>
      <p:pic>
        <p:nvPicPr>
          <p:cNvPr id="6" name="Рисунок 5" descr="вкепрн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501008"/>
            <a:ext cx="2195736" cy="1944216"/>
          </a:xfrm>
          <a:prstGeom prst="rect">
            <a:avLst/>
          </a:prstGeom>
        </p:spPr>
      </p:pic>
      <p:pic>
        <p:nvPicPr>
          <p:cNvPr id="7" name="Рисунок 6" descr="уцкенг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95736" y="3501008"/>
            <a:ext cx="2304256" cy="1944216"/>
          </a:xfrm>
          <a:prstGeom prst="rect">
            <a:avLst/>
          </a:prstGeom>
        </p:spPr>
      </p:pic>
      <p:pic>
        <p:nvPicPr>
          <p:cNvPr id="8" name="Рисунок 7" descr="b184f097c2d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99993" y="3501008"/>
            <a:ext cx="2160240" cy="1944216"/>
          </a:xfrm>
          <a:prstGeom prst="rect">
            <a:avLst/>
          </a:prstGeom>
        </p:spPr>
      </p:pic>
      <p:pic>
        <p:nvPicPr>
          <p:cNvPr id="9" name="Рисунок 8" descr="6486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60232" y="3501008"/>
            <a:ext cx="2088232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63a91c731c098ca797c380bdb788f96_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500" y="1143000"/>
            <a:ext cx="5715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сюша\Рабочий стол\Новая папка (5)\Photo_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2123728" cy="2376264"/>
          </a:xfrm>
          <a:prstGeom prst="rect">
            <a:avLst/>
          </a:prstGeom>
          <a:noFill/>
        </p:spPr>
      </p:pic>
      <p:pic>
        <p:nvPicPr>
          <p:cNvPr id="1027" name="Picture 3" descr="C:\Documents and Settings\ксюша\Рабочий стол\Новая папка (5)\0_3aab8_3b45aae0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204864"/>
            <a:ext cx="2736304" cy="2376264"/>
          </a:xfrm>
          <a:prstGeom prst="rect">
            <a:avLst/>
          </a:prstGeom>
          <a:noFill/>
        </p:spPr>
      </p:pic>
      <p:pic>
        <p:nvPicPr>
          <p:cNvPr id="1028" name="Picture 4" descr="C:\Documents and Settings\ксюша\Рабочий стол\Новая папка (5)\photos0-800x60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204864"/>
            <a:ext cx="2376264" cy="2376264"/>
          </a:xfrm>
          <a:prstGeom prst="rect">
            <a:avLst/>
          </a:prstGeom>
          <a:noFill/>
        </p:spPr>
      </p:pic>
      <p:pic>
        <p:nvPicPr>
          <p:cNvPr id="1029" name="Picture 5" descr="C:\Documents and Settings\ксюша\Рабочий стол\Новая папка (5)\74871573_74854189_1863153_ogyre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2204864"/>
            <a:ext cx="205172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ксюша\Рабочий стол\Новая папка (5)\5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29221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420888"/>
            <a:ext cx="1512168" cy="1140607"/>
          </a:xfrm>
          <a:prstGeom prst="rect">
            <a:avLst/>
          </a:prstGeom>
        </p:spPr>
      </p:pic>
      <p:pic>
        <p:nvPicPr>
          <p:cNvPr id="4" name="Рисунок 3" descr="1e7b5f2bc8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2420888"/>
            <a:ext cx="1584176" cy="1152128"/>
          </a:xfrm>
          <a:prstGeom prst="rect">
            <a:avLst/>
          </a:prstGeom>
        </p:spPr>
      </p:pic>
      <p:pic>
        <p:nvPicPr>
          <p:cNvPr id="5" name="Рисунок 4" descr="rock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2420888"/>
            <a:ext cx="1368152" cy="1158776"/>
          </a:xfrm>
          <a:prstGeom prst="rect">
            <a:avLst/>
          </a:prstGeom>
        </p:spPr>
      </p:pic>
      <p:pic>
        <p:nvPicPr>
          <p:cNvPr id="6" name="Рисунок 5" descr="0a1bf4ad561e065ac586a3f7b528bb62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2420888"/>
            <a:ext cx="1512168" cy="1152128"/>
          </a:xfrm>
          <a:prstGeom prst="rect">
            <a:avLst/>
          </a:prstGeom>
        </p:spPr>
      </p:pic>
      <p:pic>
        <p:nvPicPr>
          <p:cNvPr id="7" name="Рисунок 6" descr="GrenlandskiiTulj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4328" y="2420888"/>
            <a:ext cx="1619672" cy="1152128"/>
          </a:xfrm>
          <a:prstGeom prst="rect">
            <a:avLst/>
          </a:prstGeom>
        </p:spPr>
      </p:pic>
      <p:pic>
        <p:nvPicPr>
          <p:cNvPr id="2" name="Рисунок 1" descr="telefono-ic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988840"/>
            <a:ext cx="1619672" cy="187220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d717159760dcd9db2ff2d5744e3ce6c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1" y="620688"/>
            <a:ext cx="4104456" cy="532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ог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76872"/>
            <a:ext cx="1547664" cy="1584176"/>
          </a:xfrm>
          <a:prstGeom prst="rect">
            <a:avLst/>
          </a:prstGeom>
        </p:spPr>
      </p:pic>
      <p:pic>
        <p:nvPicPr>
          <p:cNvPr id="3" name="Рисунок 2" descr="e27e99094dea3ad191718d705e35cdc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276872"/>
            <a:ext cx="1440160" cy="1584176"/>
          </a:xfrm>
          <a:prstGeom prst="rect">
            <a:avLst/>
          </a:prstGeom>
        </p:spPr>
      </p:pic>
      <p:pic>
        <p:nvPicPr>
          <p:cNvPr id="4" name="Рисунок 3" descr="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2276872"/>
            <a:ext cx="1584176" cy="1584176"/>
          </a:xfrm>
          <a:prstGeom prst="rect">
            <a:avLst/>
          </a:prstGeom>
        </p:spPr>
      </p:pic>
      <p:pic>
        <p:nvPicPr>
          <p:cNvPr id="5" name="Рисунок 4" descr="0_755c5_e31618a8_XL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2276872"/>
            <a:ext cx="1440160" cy="1584176"/>
          </a:xfrm>
          <a:prstGeom prst="rect">
            <a:avLst/>
          </a:prstGeom>
        </p:spPr>
      </p:pic>
      <p:pic>
        <p:nvPicPr>
          <p:cNvPr id="6" name="Рисунок 5" descr="175127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2276872"/>
            <a:ext cx="1440160" cy="1584176"/>
          </a:xfrm>
          <a:prstGeom prst="rect">
            <a:avLst/>
          </a:prstGeom>
        </p:spPr>
      </p:pic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52320" y="2276872"/>
            <a:ext cx="1691680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432265_chihuahu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928687"/>
            <a:ext cx="6667500" cy="500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11923739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48881"/>
            <a:ext cx="2195736" cy="1512168"/>
          </a:xfrm>
          <a:prstGeom prst="rect">
            <a:avLst/>
          </a:prstGeom>
        </p:spPr>
      </p:pic>
      <p:pic>
        <p:nvPicPr>
          <p:cNvPr id="3" name="Рисунок 2" descr="30629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2016224" cy="1512168"/>
          </a:xfrm>
          <a:prstGeom prst="rect">
            <a:avLst/>
          </a:prstGeom>
        </p:spPr>
      </p:pic>
      <p:pic>
        <p:nvPicPr>
          <p:cNvPr id="4" name="Рисунок 3" descr="про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2348880"/>
            <a:ext cx="1728192" cy="1512168"/>
          </a:xfrm>
          <a:prstGeom prst="rect">
            <a:avLst/>
          </a:prstGeom>
        </p:spPr>
      </p:pic>
      <p:pic>
        <p:nvPicPr>
          <p:cNvPr id="5" name="Рисунок 4" descr="53okun12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2348880"/>
            <a:ext cx="2016224" cy="1512168"/>
          </a:xfrm>
          <a:prstGeom prst="rect">
            <a:avLst/>
          </a:prstGeom>
        </p:spPr>
      </p:pic>
      <p:pic>
        <p:nvPicPr>
          <p:cNvPr id="6" name="Рисунок 5" descr="ить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84368" y="2348880"/>
            <a:ext cx="1259632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9ba16eaf9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692696"/>
            <a:ext cx="5976663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Игра  «По первым звукам»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Ксюша</dc:creator>
  <cp:lastModifiedBy>Ксюша</cp:lastModifiedBy>
  <cp:revision>10</cp:revision>
  <dcterms:created xsi:type="dcterms:W3CDTF">2010-10-24T13:25:03Z</dcterms:created>
  <dcterms:modified xsi:type="dcterms:W3CDTF">2012-01-12T13:55:35Z</dcterms:modified>
</cp:coreProperties>
</file>