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1" r:id="rId3"/>
    <p:sldId id="257" r:id="rId4"/>
    <p:sldId id="259" r:id="rId5"/>
    <p:sldId id="258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12FD-4B51-46D8-9215-1C02FE79D8F3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7E2FA-F94A-4E54-AF80-EAECD69A7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12FD-4B51-46D8-9215-1C02FE79D8F3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7E2FA-F94A-4E54-AF80-EAECD69A7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12FD-4B51-46D8-9215-1C02FE79D8F3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7E2FA-F94A-4E54-AF80-EAECD69A7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12FD-4B51-46D8-9215-1C02FE79D8F3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7E2FA-F94A-4E54-AF80-EAECD69A7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12FD-4B51-46D8-9215-1C02FE79D8F3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7E2FA-F94A-4E54-AF80-EAECD69A7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12FD-4B51-46D8-9215-1C02FE79D8F3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7E2FA-F94A-4E54-AF80-EAECD69A7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12FD-4B51-46D8-9215-1C02FE79D8F3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7E2FA-F94A-4E54-AF80-EAECD69A7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12FD-4B51-46D8-9215-1C02FE79D8F3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7E2FA-F94A-4E54-AF80-EAECD69A7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12FD-4B51-46D8-9215-1C02FE79D8F3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7E2FA-F94A-4E54-AF80-EAECD69A7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12FD-4B51-46D8-9215-1C02FE79D8F3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7E2FA-F94A-4E54-AF80-EAECD69A7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412FD-4B51-46D8-9215-1C02FE79D8F3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7E2FA-F94A-4E54-AF80-EAECD69A7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412FD-4B51-46D8-9215-1C02FE79D8F3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7E2FA-F94A-4E54-AF80-EAECD69A7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11" Type="http://schemas.openxmlformats.org/officeDocument/2006/relationships/image" Target="../media/image4.jpeg"/><Relationship Id="rId5" Type="http://schemas.openxmlformats.org/officeDocument/2006/relationships/image" Target="../media/image34.jpeg"/><Relationship Id="rId10" Type="http://schemas.openxmlformats.org/officeDocument/2006/relationships/image" Target="../media/image3.jpeg"/><Relationship Id="rId4" Type="http://schemas.openxmlformats.org/officeDocument/2006/relationships/image" Target="../media/image33.jpeg"/><Relationship Id="rId9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4.jpeg"/><Relationship Id="rId7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20.jpeg"/><Relationship Id="rId7" Type="http://schemas.openxmlformats.org/officeDocument/2006/relationships/image" Target="../media/image1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4.jpeg"/><Relationship Id="rId4" Type="http://schemas.openxmlformats.org/officeDocument/2006/relationships/image" Target="../media/image21.jpeg"/><Relationship Id="rId9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26.jpeg"/><Relationship Id="rId7" Type="http://schemas.openxmlformats.org/officeDocument/2006/relationships/image" Target="../media/image3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10" Type="http://schemas.openxmlformats.org/officeDocument/2006/relationships/image" Target="../media/image2.jpeg"/><Relationship Id="rId4" Type="http://schemas.openxmlformats.org/officeDocument/2006/relationships/image" Target="../media/image27.jpeg"/><Relationship Id="rId9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7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42"/>
            <a:ext cx="8501122" cy="3793054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Игра «По указанным звукам»</a:t>
            </a:r>
            <a:endParaRPr lang="ru-RU" sz="8800" b="1" dirty="0"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Содержимое 33" descr="0475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1"/>
            <a:ext cx="1331639" cy="1196751"/>
          </a:xfrm>
        </p:spPr>
      </p:pic>
      <p:pic>
        <p:nvPicPr>
          <p:cNvPr id="39" name="Рисунок 38" descr="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196752"/>
            <a:ext cx="1331640" cy="1152128"/>
          </a:xfrm>
          <a:prstGeom prst="rect">
            <a:avLst/>
          </a:prstGeom>
        </p:spPr>
      </p:pic>
      <p:pic>
        <p:nvPicPr>
          <p:cNvPr id="40" name="Рисунок 39" descr="normal_Animal_05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348880"/>
            <a:ext cx="1331640" cy="1152128"/>
          </a:xfrm>
          <a:prstGeom prst="rect">
            <a:avLst/>
          </a:prstGeom>
        </p:spPr>
      </p:pic>
      <p:pic>
        <p:nvPicPr>
          <p:cNvPr id="41" name="Рисунок 40" descr="art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501008"/>
            <a:ext cx="1331640" cy="1152128"/>
          </a:xfrm>
          <a:prstGeom prst="rect">
            <a:avLst/>
          </a:prstGeom>
        </p:spPr>
      </p:pic>
      <p:pic>
        <p:nvPicPr>
          <p:cNvPr id="42" name="Рисунок 41" descr="tovar-3989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4653136"/>
            <a:ext cx="1331640" cy="1146944"/>
          </a:xfrm>
          <a:prstGeom prst="rect">
            <a:avLst/>
          </a:prstGeom>
        </p:spPr>
      </p:pic>
      <p:pic>
        <p:nvPicPr>
          <p:cNvPr id="44" name="Рисунок 43" descr="5511049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" y="5760889"/>
            <a:ext cx="1331640" cy="1097111"/>
          </a:xfrm>
          <a:prstGeom prst="rect">
            <a:avLst/>
          </a:prstGeom>
        </p:spPr>
      </p:pic>
      <p:pic>
        <p:nvPicPr>
          <p:cNvPr id="45" name="Picture 2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36296" y="188640"/>
            <a:ext cx="714380" cy="714380"/>
          </a:xfrm>
          <a:prstGeom prst="rect">
            <a:avLst/>
          </a:prstGeom>
          <a:noFill/>
        </p:spPr>
      </p:pic>
      <p:pic>
        <p:nvPicPr>
          <p:cNvPr id="46" name="Picture 5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16216" y="188640"/>
            <a:ext cx="713837" cy="713837"/>
          </a:xfrm>
          <a:prstGeom prst="rect">
            <a:avLst/>
          </a:prstGeom>
          <a:noFill/>
        </p:spPr>
      </p:pic>
      <p:pic>
        <p:nvPicPr>
          <p:cNvPr id="47" name="Picture 15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956376" y="188640"/>
            <a:ext cx="690548" cy="714380"/>
          </a:xfrm>
          <a:prstGeom prst="rect">
            <a:avLst/>
          </a:prstGeom>
          <a:noFill/>
        </p:spPr>
      </p:pic>
      <p:pic>
        <p:nvPicPr>
          <p:cNvPr id="48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90436" y="188640"/>
            <a:ext cx="714380" cy="714380"/>
          </a:xfrm>
          <a:prstGeom prst="rect">
            <a:avLst/>
          </a:prstGeom>
          <a:noFill/>
        </p:spPr>
      </p:pic>
      <p:pic>
        <p:nvPicPr>
          <p:cNvPr id="49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76056" y="188640"/>
            <a:ext cx="714380" cy="714380"/>
          </a:xfrm>
          <a:prstGeom prst="rect">
            <a:avLst/>
          </a:prstGeom>
          <a:noFill/>
        </p:spPr>
      </p:pic>
      <p:pic>
        <p:nvPicPr>
          <p:cNvPr id="50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355976" y="188640"/>
            <a:ext cx="714380" cy="714380"/>
          </a:xfrm>
          <a:prstGeom prst="rect">
            <a:avLst/>
          </a:prstGeom>
          <a:noFill/>
        </p:spPr>
      </p:pic>
      <p:pic>
        <p:nvPicPr>
          <p:cNvPr id="51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635896" y="188640"/>
            <a:ext cx="714380" cy="714380"/>
          </a:xfrm>
          <a:prstGeom prst="rect">
            <a:avLst/>
          </a:prstGeom>
          <a:noFill/>
        </p:spPr>
      </p:pic>
      <p:pic>
        <p:nvPicPr>
          <p:cNvPr id="52" name="Picture 14" descr="C:\Documents and Settings\olesya\Рабочий стол\2889666_5cc5df19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80312" y="260648"/>
            <a:ext cx="448391" cy="460988"/>
          </a:xfrm>
          <a:prstGeom prst="rect">
            <a:avLst/>
          </a:prstGeom>
          <a:noFill/>
        </p:spPr>
      </p:pic>
      <p:pic>
        <p:nvPicPr>
          <p:cNvPr id="53" name="Picture 2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41996" y="1268760"/>
            <a:ext cx="714380" cy="714380"/>
          </a:xfrm>
          <a:prstGeom prst="rect">
            <a:avLst/>
          </a:prstGeom>
          <a:noFill/>
        </p:spPr>
      </p:pic>
      <p:pic>
        <p:nvPicPr>
          <p:cNvPr id="54" name="Picture 5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21916" y="1268760"/>
            <a:ext cx="713837" cy="713837"/>
          </a:xfrm>
          <a:prstGeom prst="rect">
            <a:avLst/>
          </a:prstGeom>
          <a:noFill/>
        </p:spPr>
      </p:pic>
      <p:pic>
        <p:nvPicPr>
          <p:cNvPr id="55" name="Picture 15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962076" y="1268760"/>
            <a:ext cx="690548" cy="714380"/>
          </a:xfrm>
          <a:prstGeom prst="rect">
            <a:avLst/>
          </a:prstGeom>
          <a:noFill/>
        </p:spPr>
      </p:pic>
      <p:pic>
        <p:nvPicPr>
          <p:cNvPr id="56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96136" y="1268760"/>
            <a:ext cx="714380" cy="714380"/>
          </a:xfrm>
          <a:prstGeom prst="rect">
            <a:avLst/>
          </a:prstGeom>
          <a:noFill/>
        </p:spPr>
      </p:pic>
      <p:pic>
        <p:nvPicPr>
          <p:cNvPr id="57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81756" y="1268760"/>
            <a:ext cx="714380" cy="714380"/>
          </a:xfrm>
          <a:prstGeom prst="rect">
            <a:avLst/>
          </a:prstGeom>
          <a:noFill/>
        </p:spPr>
      </p:pic>
      <p:pic>
        <p:nvPicPr>
          <p:cNvPr id="58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361676" y="1268760"/>
            <a:ext cx="714380" cy="714380"/>
          </a:xfrm>
          <a:prstGeom prst="rect">
            <a:avLst/>
          </a:prstGeom>
          <a:noFill/>
        </p:spPr>
      </p:pic>
      <p:pic>
        <p:nvPicPr>
          <p:cNvPr id="59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641596" y="1268760"/>
            <a:ext cx="714380" cy="714380"/>
          </a:xfrm>
          <a:prstGeom prst="rect">
            <a:avLst/>
          </a:prstGeom>
          <a:noFill/>
        </p:spPr>
      </p:pic>
      <p:pic>
        <p:nvPicPr>
          <p:cNvPr id="60" name="Picture 14" descr="C:\Documents and Settings\olesya\Рабочий стол\2889666_5cc5df19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220072" y="1412776"/>
            <a:ext cx="448391" cy="460988"/>
          </a:xfrm>
          <a:prstGeom prst="rect">
            <a:avLst/>
          </a:prstGeom>
          <a:noFill/>
        </p:spPr>
      </p:pic>
      <p:pic>
        <p:nvPicPr>
          <p:cNvPr id="61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76056" y="2564904"/>
            <a:ext cx="714380" cy="714380"/>
          </a:xfrm>
          <a:prstGeom prst="rect">
            <a:avLst/>
          </a:prstGeom>
          <a:noFill/>
        </p:spPr>
      </p:pic>
      <p:pic>
        <p:nvPicPr>
          <p:cNvPr id="62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647296" y="2564904"/>
            <a:ext cx="714380" cy="714380"/>
          </a:xfrm>
          <a:prstGeom prst="rect">
            <a:avLst/>
          </a:prstGeom>
          <a:noFill/>
        </p:spPr>
      </p:pic>
      <p:pic>
        <p:nvPicPr>
          <p:cNvPr id="63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361676" y="2564904"/>
            <a:ext cx="714380" cy="714380"/>
          </a:xfrm>
          <a:prstGeom prst="rect">
            <a:avLst/>
          </a:prstGeom>
          <a:noFill/>
        </p:spPr>
      </p:pic>
      <p:pic>
        <p:nvPicPr>
          <p:cNvPr id="64" name="Picture 14" descr="C:\Documents and Settings\olesya\Рабочий стол\2889666_5cc5df19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433114" y="2707780"/>
            <a:ext cx="448391" cy="460988"/>
          </a:xfrm>
          <a:prstGeom prst="rect">
            <a:avLst/>
          </a:prstGeom>
          <a:noFill/>
        </p:spPr>
      </p:pic>
      <p:pic>
        <p:nvPicPr>
          <p:cNvPr id="65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12728" y="3645024"/>
            <a:ext cx="714380" cy="714380"/>
          </a:xfrm>
          <a:prstGeom prst="rect">
            <a:avLst/>
          </a:prstGeom>
          <a:noFill/>
        </p:spPr>
      </p:pic>
      <p:pic>
        <p:nvPicPr>
          <p:cNvPr id="66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998348" y="3645024"/>
            <a:ext cx="714380" cy="714380"/>
          </a:xfrm>
          <a:prstGeom prst="rect">
            <a:avLst/>
          </a:prstGeom>
          <a:noFill/>
        </p:spPr>
      </p:pic>
      <p:pic>
        <p:nvPicPr>
          <p:cNvPr id="67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69588" y="3645024"/>
            <a:ext cx="714380" cy="714380"/>
          </a:xfrm>
          <a:prstGeom prst="rect">
            <a:avLst/>
          </a:prstGeom>
          <a:noFill/>
        </p:spPr>
      </p:pic>
      <p:pic>
        <p:nvPicPr>
          <p:cNvPr id="68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83968" y="3645024"/>
            <a:ext cx="714380" cy="714380"/>
          </a:xfrm>
          <a:prstGeom prst="rect">
            <a:avLst/>
          </a:prstGeom>
          <a:noFill/>
        </p:spPr>
      </p:pic>
      <p:pic>
        <p:nvPicPr>
          <p:cNvPr id="69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27108" y="3645024"/>
            <a:ext cx="714380" cy="714380"/>
          </a:xfrm>
          <a:prstGeom prst="rect">
            <a:avLst/>
          </a:prstGeom>
          <a:noFill/>
        </p:spPr>
      </p:pic>
      <p:pic>
        <p:nvPicPr>
          <p:cNvPr id="70" name="Picture 14" descr="C:\Documents and Settings\olesya\Рабочий стол\2889666_5cc5df19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93924" y="3789040"/>
            <a:ext cx="448391" cy="460988"/>
          </a:xfrm>
          <a:prstGeom prst="rect">
            <a:avLst/>
          </a:prstGeom>
          <a:noFill/>
        </p:spPr>
      </p:pic>
      <p:pic>
        <p:nvPicPr>
          <p:cNvPr id="71" name="Picture 2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64288" y="4725144"/>
            <a:ext cx="714380" cy="714380"/>
          </a:xfrm>
          <a:prstGeom prst="rect">
            <a:avLst/>
          </a:prstGeom>
          <a:noFill/>
        </p:spPr>
      </p:pic>
      <p:pic>
        <p:nvPicPr>
          <p:cNvPr id="72" name="Picture 5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44208" y="4725144"/>
            <a:ext cx="713837" cy="713837"/>
          </a:xfrm>
          <a:prstGeom prst="rect">
            <a:avLst/>
          </a:prstGeom>
          <a:noFill/>
        </p:spPr>
      </p:pic>
      <p:pic>
        <p:nvPicPr>
          <p:cNvPr id="73" name="Picture 15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884368" y="4725144"/>
            <a:ext cx="690548" cy="714380"/>
          </a:xfrm>
          <a:prstGeom prst="rect">
            <a:avLst/>
          </a:prstGeom>
          <a:noFill/>
        </p:spPr>
      </p:pic>
      <p:pic>
        <p:nvPicPr>
          <p:cNvPr id="74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18428" y="4725144"/>
            <a:ext cx="714380" cy="714380"/>
          </a:xfrm>
          <a:prstGeom prst="rect">
            <a:avLst/>
          </a:prstGeom>
          <a:noFill/>
        </p:spPr>
      </p:pic>
      <p:pic>
        <p:nvPicPr>
          <p:cNvPr id="75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04048" y="4725144"/>
            <a:ext cx="714380" cy="714380"/>
          </a:xfrm>
          <a:prstGeom prst="rect">
            <a:avLst/>
          </a:prstGeom>
          <a:noFill/>
        </p:spPr>
      </p:pic>
      <p:pic>
        <p:nvPicPr>
          <p:cNvPr id="76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83968" y="4725144"/>
            <a:ext cx="714380" cy="714380"/>
          </a:xfrm>
          <a:prstGeom prst="rect">
            <a:avLst/>
          </a:prstGeom>
          <a:noFill/>
        </p:spPr>
      </p:pic>
      <p:pic>
        <p:nvPicPr>
          <p:cNvPr id="77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63888" y="4725144"/>
            <a:ext cx="714380" cy="714380"/>
          </a:xfrm>
          <a:prstGeom prst="rect">
            <a:avLst/>
          </a:prstGeom>
          <a:noFill/>
        </p:spPr>
      </p:pic>
      <p:pic>
        <p:nvPicPr>
          <p:cNvPr id="78" name="Picture 14" descr="C:\Documents and Settings\olesya\Рабочий стол\2889666_5cc5df19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707904" y="4869160"/>
            <a:ext cx="448391" cy="460988"/>
          </a:xfrm>
          <a:prstGeom prst="rect">
            <a:avLst/>
          </a:prstGeom>
          <a:noFill/>
        </p:spPr>
      </p:pic>
      <p:pic>
        <p:nvPicPr>
          <p:cNvPr id="79" name="Picture 2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64288" y="5877272"/>
            <a:ext cx="714380" cy="714380"/>
          </a:xfrm>
          <a:prstGeom prst="rect">
            <a:avLst/>
          </a:prstGeom>
          <a:noFill/>
        </p:spPr>
      </p:pic>
      <p:pic>
        <p:nvPicPr>
          <p:cNvPr id="80" name="Picture 5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44208" y="5877272"/>
            <a:ext cx="713837" cy="713837"/>
          </a:xfrm>
          <a:prstGeom prst="rect">
            <a:avLst/>
          </a:prstGeom>
          <a:noFill/>
        </p:spPr>
      </p:pic>
      <p:pic>
        <p:nvPicPr>
          <p:cNvPr id="81" name="Picture 15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884368" y="5877272"/>
            <a:ext cx="690548" cy="714380"/>
          </a:xfrm>
          <a:prstGeom prst="rect">
            <a:avLst/>
          </a:prstGeom>
          <a:noFill/>
        </p:spPr>
      </p:pic>
      <p:pic>
        <p:nvPicPr>
          <p:cNvPr id="82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18428" y="5877272"/>
            <a:ext cx="714380" cy="714380"/>
          </a:xfrm>
          <a:prstGeom prst="rect">
            <a:avLst/>
          </a:prstGeom>
          <a:noFill/>
        </p:spPr>
      </p:pic>
      <p:pic>
        <p:nvPicPr>
          <p:cNvPr id="83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04048" y="5877272"/>
            <a:ext cx="714380" cy="714380"/>
          </a:xfrm>
          <a:prstGeom prst="rect">
            <a:avLst/>
          </a:prstGeom>
          <a:noFill/>
        </p:spPr>
      </p:pic>
      <p:pic>
        <p:nvPicPr>
          <p:cNvPr id="84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83968" y="5877272"/>
            <a:ext cx="714380" cy="714380"/>
          </a:xfrm>
          <a:prstGeom prst="rect">
            <a:avLst/>
          </a:prstGeom>
          <a:noFill/>
        </p:spPr>
      </p:pic>
      <p:pic>
        <p:nvPicPr>
          <p:cNvPr id="85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63888" y="5877272"/>
            <a:ext cx="714380" cy="714380"/>
          </a:xfrm>
          <a:prstGeom prst="rect">
            <a:avLst/>
          </a:prstGeom>
          <a:noFill/>
        </p:spPr>
      </p:pic>
      <p:pic>
        <p:nvPicPr>
          <p:cNvPr id="86" name="Picture 14" descr="C:\Documents and Settings\olesya\Рабочий стол\2889666_5cc5df19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868144" y="6021288"/>
            <a:ext cx="448391" cy="460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edmug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764704"/>
            <a:ext cx="5112568" cy="504056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2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olesya\Рабочий стол\6759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188640"/>
            <a:ext cx="714380" cy="714380"/>
          </a:xfrm>
          <a:prstGeom prst="rect">
            <a:avLst/>
          </a:prstGeom>
          <a:noFill/>
        </p:spPr>
      </p:pic>
      <p:pic>
        <p:nvPicPr>
          <p:cNvPr id="1029" name="Picture 5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188640"/>
            <a:ext cx="713837" cy="713837"/>
          </a:xfrm>
          <a:prstGeom prst="rect">
            <a:avLst/>
          </a:prstGeom>
          <a:noFill/>
        </p:spPr>
      </p:pic>
      <p:pic>
        <p:nvPicPr>
          <p:cNvPr id="1039" name="Picture 15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376" y="188640"/>
            <a:ext cx="690548" cy="714380"/>
          </a:xfrm>
          <a:prstGeom prst="rect">
            <a:avLst/>
          </a:prstGeom>
          <a:noFill/>
        </p:spPr>
      </p:pic>
      <p:pic>
        <p:nvPicPr>
          <p:cNvPr id="22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0436" y="188640"/>
            <a:ext cx="714380" cy="714380"/>
          </a:xfrm>
          <a:prstGeom prst="rect">
            <a:avLst/>
          </a:prstGeom>
          <a:noFill/>
        </p:spPr>
      </p:pic>
      <p:pic>
        <p:nvPicPr>
          <p:cNvPr id="23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88640"/>
            <a:ext cx="714380" cy="714380"/>
          </a:xfrm>
          <a:prstGeom prst="rect">
            <a:avLst/>
          </a:prstGeom>
          <a:noFill/>
        </p:spPr>
      </p:pic>
      <p:pic>
        <p:nvPicPr>
          <p:cNvPr id="24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88640"/>
            <a:ext cx="714380" cy="714380"/>
          </a:xfrm>
          <a:prstGeom prst="rect">
            <a:avLst/>
          </a:prstGeom>
          <a:noFill/>
        </p:spPr>
      </p:pic>
      <p:pic>
        <p:nvPicPr>
          <p:cNvPr id="25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188640"/>
            <a:ext cx="714380" cy="714380"/>
          </a:xfrm>
          <a:prstGeom prst="rect">
            <a:avLst/>
          </a:prstGeom>
          <a:noFill/>
        </p:spPr>
      </p:pic>
      <p:pic>
        <p:nvPicPr>
          <p:cNvPr id="26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124744"/>
            <a:ext cx="714380" cy="714380"/>
          </a:xfrm>
          <a:prstGeom prst="rect">
            <a:avLst/>
          </a:prstGeom>
          <a:noFill/>
        </p:spPr>
      </p:pic>
      <p:pic>
        <p:nvPicPr>
          <p:cNvPr id="27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1124744"/>
            <a:ext cx="714380" cy="714380"/>
          </a:xfrm>
          <a:prstGeom prst="rect">
            <a:avLst/>
          </a:prstGeom>
          <a:noFill/>
        </p:spPr>
      </p:pic>
      <p:pic>
        <p:nvPicPr>
          <p:cNvPr id="28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1124744"/>
            <a:ext cx="587464" cy="714380"/>
          </a:xfrm>
          <a:prstGeom prst="rect">
            <a:avLst/>
          </a:prstGeom>
          <a:noFill/>
        </p:spPr>
      </p:pic>
      <p:pic>
        <p:nvPicPr>
          <p:cNvPr id="29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1124744"/>
            <a:ext cx="714380" cy="714380"/>
          </a:xfrm>
          <a:prstGeom prst="rect">
            <a:avLst/>
          </a:prstGeom>
          <a:noFill/>
        </p:spPr>
      </p:pic>
      <p:pic>
        <p:nvPicPr>
          <p:cNvPr id="30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0596" y="1124744"/>
            <a:ext cx="714380" cy="714380"/>
          </a:xfrm>
          <a:prstGeom prst="rect">
            <a:avLst/>
          </a:prstGeom>
          <a:noFill/>
        </p:spPr>
      </p:pic>
      <p:pic>
        <p:nvPicPr>
          <p:cNvPr id="31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1124744"/>
            <a:ext cx="714380" cy="714380"/>
          </a:xfrm>
          <a:prstGeom prst="rect">
            <a:avLst/>
          </a:prstGeom>
          <a:noFill/>
        </p:spPr>
      </p:pic>
      <p:pic>
        <p:nvPicPr>
          <p:cNvPr id="32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01836" y="1124744"/>
            <a:ext cx="714380" cy="714380"/>
          </a:xfrm>
          <a:prstGeom prst="rect">
            <a:avLst/>
          </a:prstGeom>
          <a:noFill/>
        </p:spPr>
      </p:pic>
      <p:pic>
        <p:nvPicPr>
          <p:cNvPr id="33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7456" y="1124744"/>
            <a:ext cx="714380" cy="714380"/>
          </a:xfrm>
          <a:prstGeom prst="rect">
            <a:avLst/>
          </a:prstGeom>
          <a:noFill/>
        </p:spPr>
      </p:pic>
      <p:pic>
        <p:nvPicPr>
          <p:cNvPr id="34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124744"/>
            <a:ext cx="714380" cy="714380"/>
          </a:xfrm>
          <a:prstGeom prst="rect">
            <a:avLst/>
          </a:prstGeom>
          <a:noFill/>
        </p:spPr>
      </p:pic>
      <p:pic>
        <p:nvPicPr>
          <p:cNvPr id="35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44976" y="1124744"/>
            <a:ext cx="714380" cy="714380"/>
          </a:xfrm>
          <a:prstGeom prst="rect">
            <a:avLst/>
          </a:prstGeom>
          <a:noFill/>
        </p:spPr>
      </p:pic>
      <p:pic>
        <p:nvPicPr>
          <p:cNvPr id="37" name="Picture 14" descr="C:\Documents and Settings\olesya\Рабочий стол\2889666_5cc5df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00392" y="332656"/>
            <a:ext cx="448391" cy="460988"/>
          </a:xfrm>
          <a:prstGeom prst="rect">
            <a:avLst/>
          </a:prstGeom>
          <a:noFill/>
        </p:spPr>
      </p:pic>
      <p:pic>
        <p:nvPicPr>
          <p:cNvPr id="38" name="Picture 14" descr="C:\Documents and Settings\olesya\Рабочий стол\2889666_5cc5df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1268760"/>
            <a:ext cx="448391" cy="460988"/>
          </a:xfrm>
          <a:prstGeom prst="rect">
            <a:avLst/>
          </a:prstGeom>
          <a:noFill/>
        </p:spPr>
      </p:pic>
      <p:pic>
        <p:nvPicPr>
          <p:cNvPr id="40" name="Рисунок 39" descr="ывап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980728"/>
            <a:ext cx="1691680" cy="936104"/>
          </a:xfrm>
          <a:prstGeom prst="rect">
            <a:avLst/>
          </a:prstGeom>
        </p:spPr>
      </p:pic>
      <p:pic>
        <p:nvPicPr>
          <p:cNvPr id="41" name="Рисунок 40" descr="0_55316_76ee708e_XL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1916832"/>
            <a:ext cx="1691680" cy="936104"/>
          </a:xfrm>
          <a:prstGeom prst="rect">
            <a:avLst/>
          </a:prstGeom>
        </p:spPr>
      </p:pic>
      <p:pic>
        <p:nvPicPr>
          <p:cNvPr id="42" name="Рисунок 41" descr="53okun1217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2852936"/>
            <a:ext cx="1691680" cy="1008112"/>
          </a:xfrm>
          <a:prstGeom prst="rect">
            <a:avLst/>
          </a:prstGeom>
        </p:spPr>
      </p:pic>
      <p:pic>
        <p:nvPicPr>
          <p:cNvPr id="43" name="Рисунок 42" descr="photo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3861048"/>
            <a:ext cx="1691680" cy="973460"/>
          </a:xfrm>
          <a:prstGeom prst="rect">
            <a:avLst/>
          </a:prstGeom>
        </p:spPr>
      </p:pic>
      <p:pic>
        <p:nvPicPr>
          <p:cNvPr id="44" name="Рисунок 43" descr="La_Candelaria_13000_max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0" y="4797152"/>
            <a:ext cx="1691680" cy="1029494"/>
          </a:xfrm>
          <a:prstGeom prst="rect">
            <a:avLst/>
          </a:prstGeom>
        </p:spPr>
      </p:pic>
      <p:pic>
        <p:nvPicPr>
          <p:cNvPr id="45" name="Рисунок 44" descr="940_big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0" y="5805264"/>
            <a:ext cx="1691680" cy="1052736"/>
          </a:xfrm>
          <a:prstGeom prst="rect">
            <a:avLst/>
          </a:prstGeom>
        </p:spPr>
      </p:pic>
      <p:pic>
        <p:nvPicPr>
          <p:cNvPr id="46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01836" y="1916832"/>
            <a:ext cx="714380" cy="714380"/>
          </a:xfrm>
          <a:prstGeom prst="rect">
            <a:avLst/>
          </a:prstGeom>
          <a:noFill/>
        </p:spPr>
      </p:pic>
      <p:pic>
        <p:nvPicPr>
          <p:cNvPr id="47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7456" y="1916832"/>
            <a:ext cx="714380" cy="714380"/>
          </a:xfrm>
          <a:prstGeom prst="rect">
            <a:avLst/>
          </a:prstGeom>
          <a:noFill/>
        </p:spPr>
      </p:pic>
      <p:pic>
        <p:nvPicPr>
          <p:cNvPr id="48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8696" y="1916832"/>
            <a:ext cx="714380" cy="714380"/>
          </a:xfrm>
          <a:prstGeom prst="rect">
            <a:avLst/>
          </a:prstGeom>
          <a:noFill/>
        </p:spPr>
      </p:pic>
      <p:pic>
        <p:nvPicPr>
          <p:cNvPr id="49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73076" y="1916832"/>
            <a:ext cx="714380" cy="714380"/>
          </a:xfrm>
          <a:prstGeom prst="rect">
            <a:avLst/>
          </a:prstGeom>
          <a:noFill/>
        </p:spPr>
      </p:pic>
      <p:pic>
        <p:nvPicPr>
          <p:cNvPr id="50" name="Picture 14" descr="C:\Documents and Settings\olesya\Рабочий стол\2889666_5cc5df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15952" y="2059708"/>
            <a:ext cx="448391" cy="460988"/>
          </a:xfrm>
          <a:prstGeom prst="rect">
            <a:avLst/>
          </a:prstGeom>
          <a:noFill/>
        </p:spPr>
      </p:pic>
      <p:pic>
        <p:nvPicPr>
          <p:cNvPr id="51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1916832"/>
            <a:ext cx="714380" cy="714380"/>
          </a:xfrm>
          <a:prstGeom prst="rect">
            <a:avLst/>
          </a:prstGeom>
          <a:noFill/>
        </p:spPr>
      </p:pic>
      <p:pic>
        <p:nvPicPr>
          <p:cNvPr id="52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0596" y="1916832"/>
            <a:ext cx="714380" cy="714380"/>
          </a:xfrm>
          <a:prstGeom prst="rect">
            <a:avLst/>
          </a:prstGeom>
          <a:noFill/>
        </p:spPr>
      </p:pic>
      <p:pic>
        <p:nvPicPr>
          <p:cNvPr id="53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4736" y="2780928"/>
            <a:ext cx="714380" cy="714380"/>
          </a:xfrm>
          <a:prstGeom prst="rect">
            <a:avLst/>
          </a:prstGeom>
          <a:noFill/>
        </p:spPr>
      </p:pic>
      <p:pic>
        <p:nvPicPr>
          <p:cNvPr id="54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0356" y="2780928"/>
            <a:ext cx="714380" cy="714380"/>
          </a:xfrm>
          <a:prstGeom prst="rect">
            <a:avLst/>
          </a:prstGeom>
          <a:noFill/>
        </p:spPr>
      </p:pic>
      <p:pic>
        <p:nvPicPr>
          <p:cNvPr id="55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1596" y="2780928"/>
            <a:ext cx="714380" cy="714380"/>
          </a:xfrm>
          <a:prstGeom prst="rect">
            <a:avLst/>
          </a:prstGeom>
          <a:noFill/>
        </p:spPr>
      </p:pic>
      <p:pic>
        <p:nvPicPr>
          <p:cNvPr id="56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2780928"/>
            <a:ext cx="714380" cy="714380"/>
          </a:xfrm>
          <a:prstGeom prst="rect">
            <a:avLst/>
          </a:prstGeom>
          <a:noFill/>
        </p:spPr>
      </p:pic>
      <p:pic>
        <p:nvPicPr>
          <p:cNvPr id="57" name="Picture 14" descr="C:\Documents and Settings\olesya\Рабочий стол\2889666_5cc5df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8772" y="2923804"/>
            <a:ext cx="448391" cy="460988"/>
          </a:xfrm>
          <a:prstGeom prst="rect">
            <a:avLst/>
          </a:prstGeom>
          <a:noFill/>
        </p:spPr>
      </p:pic>
      <p:pic>
        <p:nvPicPr>
          <p:cNvPr id="58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3717032"/>
            <a:ext cx="714380" cy="714380"/>
          </a:xfrm>
          <a:prstGeom prst="rect">
            <a:avLst/>
          </a:prstGeom>
          <a:noFill/>
        </p:spPr>
      </p:pic>
      <p:pic>
        <p:nvPicPr>
          <p:cNvPr id="59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1756" y="3717032"/>
            <a:ext cx="714380" cy="714380"/>
          </a:xfrm>
          <a:prstGeom prst="rect">
            <a:avLst/>
          </a:prstGeom>
          <a:noFill/>
        </p:spPr>
      </p:pic>
      <p:pic>
        <p:nvPicPr>
          <p:cNvPr id="60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2996" y="3717032"/>
            <a:ext cx="714380" cy="714380"/>
          </a:xfrm>
          <a:prstGeom prst="rect">
            <a:avLst/>
          </a:prstGeom>
          <a:noFill/>
        </p:spPr>
      </p:pic>
      <p:pic>
        <p:nvPicPr>
          <p:cNvPr id="61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67376" y="3717032"/>
            <a:ext cx="714380" cy="714380"/>
          </a:xfrm>
          <a:prstGeom prst="rect">
            <a:avLst/>
          </a:prstGeom>
          <a:noFill/>
        </p:spPr>
      </p:pic>
      <p:pic>
        <p:nvPicPr>
          <p:cNvPr id="62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0516" y="3717032"/>
            <a:ext cx="714380" cy="714380"/>
          </a:xfrm>
          <a:prstGeom prst="rect">
            <a:avLst/>
          </a:prstGeom>
          <a:noFill/>
        </p:spPr>
      </p:pic>
      <p:pic>
        <p:nvPicPr>
          <p:cNvPr id="63" name="Picture 14" descr="C:\Documents and Settings\olesya\Рабочий стол\2889666_5cc5df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4632" y="3859908"/>
            <a:ext cx="448391" cy="460988"/>
          </a:xfrm>
          <a:prstGeom prst="rect">
            <a:avLst/>
          </a:prstGeom>
          <a:noFill/>
        </p:spPr>
      </p:pic>
      <p:pic>
        <p:nvPicPr>
          <p:cNvPr id="64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4725144"/>
            <a:ext cx="714380" cy="714380"/>
          </a:xfrm>
          <a:prstGeom prst="rect">
            <a:avLst/>
          </a:prstGeom>
          <a:noFill/>
        </p:spPr>
      </p:pic>
      <p:pic>
        <p:nvPicPr>
          <p:cNvPr id="65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1756" y="4725144"/>
            <a:ext cx="714380" cy="714380"/>
          </a:xfrm>
          <a:prstGeom prst="rect">
            <a:avLst/>
          </a:prstGeom>
          <a:noFill/>
        </p:spPr>
      </p:pic>
      <p:pic>
        <p:nvPicPr>
          <p:cNvPr id="66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2996" y="4725144"/>
            <a:ext cx="714380" cy="714380"/>
          </a:xfrm>
          <a:prstGeom prst="rect">
            <a:avLst/>
          </a:prstGeom>
          <a:noFill/>
        </p:spPr>
      </p:pic>
      <p:pic>
        <p:nvPicPr>
          <p:cNvPr id="67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67376" y="4725144"/>
            <a:ext cx="714380" cy="714380"/>
          </a:xfrm>
          <a:prstGeom prst="rect">
            <a:avLst/>
          </a:prstGeom>
          <a:noFill/>
        </p:spPr>
      </p:pic>
      <p:pic>
        <p:nvPicPr>
          <p:cNvPr id="68" name="Picture 14" descr="C:\Documents and Settings\olesya\Рабочий стол\2889666_5cc5df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4869160"/>
            <a:ext cx="448391" cy="460988"/>
          </a:xfrm>
          <a:prstGeom prst="rect">
            <a:avLst/>
          </a:prstGeom>
          <a:noFill/>
        </p:spPr>
      </p:pic>
      <p:pic>
        <p:nvPicPr>
          <p:cNvPr id="69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0516" y="4725144"/>
            <a:ext cx="714380" cy="714380"/>
          </a:xfrm>
          <a:prstGeom prst="rect">
            <a:avLst/>
          </a:prstGeom>
          <a:noFill/>
        </p:spPr>
      </p:pic>
      <p:pic>
        <p:nvPicPr>
          <p:cNvPr id="70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24896" y="4725144"/>
            <a:ext cx="714380" cy="714380"/>
          </a:xfrm>
          <a:prstGeom prst="rect">
            <a:avLst/>
          </a:prstGeom>
          <a:noFill/>
        </p:spPr>
      </p:pic>
      <p:pic>
        <p:nvPicPr>
          <p:cNvPr id="71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0436" y="5805264"/>
            <a:ext cx="714380" cy="714380"/>
          </a:xfrm>
          <a:prstGeom prst="rect">
            <a:avLst/>
          </a:prstGeom>
          <a:noFill/>
        </p:spPr>
      </p:pic>
      <p:pic>
        <p:nvPicPr>
          <p:cNvPr id="72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5805264"/>
            <a:ext cx="714380" cy="714380"/>
          </a:xfrm>
          <a:prstGeom prst="rect">
            <a:avLst/>
          </a:prstGeom>
          <a:noFill/>
        </p:spPr>
      </p:pic>
      <p:pic>
        <p:nvPicPr>
          <p:cNvPr id="73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7296" y="5805264"/>
            <a:ext cx="714380" cy="714380"/>
          </a:xfrm>
          <a:prstGeom prst="rect">
            <a:avLst/>
          </a:prstGeom>
          <a:noFill/>
        </p:spPr>
      </p:pic>
      <p:pic>
        <p:nvPicPr>
          <p:cNvPr id="74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61676" y="5805264"/>
            <a:ext cx="714380" cy="714380"/>
          </a:xfrm>
          <a:prstGeom prst="rect">
            <a:avLst/>
          </a:prstGeom>
          <a:noFill/>
        </p:spPr>
      </p:pic>
      <p:pic>
        <p:nvPicPr>
          <p:cNvPr id="75" name="Picture 14" descr="C:\Documents and Settings\olesya\Рабочий стол\2889666_5cc5df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84472" y="5948140"/>
            <a:ext cx="448391" cy="460988"/>
          </a:xfrm>
          <a:prstGeom prst="rect">
            <a:avLst/>
          </a:prstGeom>
          <a:noFill/>
        </p:spPr>
      </p:pic>
      <p:pic>
        <p:nvPicPr>
          <p:cNvPr id="36" name="Рисунок 35" descr="kolobok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0" y="0"/>
            <a:ext cx="1691680" cy="9807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01120_279_37362307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908720"/>
            <a:ext cx="6696744" cy="51928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5357826"/>
            <a:ext cx="714380" cy="714380"/>
          </a:xfrm>
          <a:prstGeom prst="rect">
            <a:avLst/>
          </a:prstGeom>
          <a:noFill/>
        </p:spPr>
      </p:pic>
      <p:pic>
        <p:nvPicPr>
          <p:cNvPr id="12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5357826"/>
            <a:ext cx="714380" cy="714380"/>
          </a:xfrm>
          <a:prstGeom prst="rect">
            <a:avLst/>
          </a:prstGeom>
          <a:noFill/>
        </p:spPr>
      </p:pic>
      <p:pic>
        <p:nvPicPr>
          <p:cNvPr id="13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5357826"/>
            <a:ext cx="714380" cy="714380"/>
          </a:xfrm>
          <a:prstGeom prst="rect">
            <a:avLst/>
          </a:prstGeom>
          <a:noFill/>
        </p:spPr>
      </p:pic>
      <p:pic>
        <p:nvPicPr>
          <p:cNvPr id="14" name="Picture 14" descr="C:\Documents and Settings\olesya\Рабочий стол\2889666_5cc5df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5500702"/>
            <a:ext cx="448391" cy="460988"/>
          </a:xfrm>
          <a:prstGeom prst="rect">
            <a:avLst/>
          </a:prstGeom>
          <a:noFill/>
        </p:spPr>
      </p:pic>
      <p:pic>
        <p:nvPicPr>
          <p:cNvPr id="15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428604"/>
            <a:ext cx="714380" cy="714380"/>
          </a:xfrm>
          <a:prstGeom prst="rect">
            <a:avLst/>
          </a:prstGeom>
          <a:noFill/>
        </p:spPr>
      </p:pic>
      <p:pic>
        <p:nvPicPr>
          <p:cNvPr id="16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428604"/>
            <a:ext cx="714380" cy="714380"/>
          </a:xfrm>
          <a:prstGeom prst="rect">
            <a:avLst/>
          </a:prstGeom>
          <a:noFill/>
        </p:spPr>
      </p:pic>
      <p:pic>
        <p:nvPicPr>
          <p:cNvPr id="17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428604"/>
            <a:ext cx="714380" cy="714380"/>
          </a:xfrm>
          <a:prstGeom prst="rect">
            <a:avLst/>
          </a:prstGeom>
          <a:noFill/>
        </p:spPr>
      </p:pic>
      <p:pic>
        <p:nvPicPr>
          <p:cNvPr id="18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428604"/>
            <a:ext cx="714380" cy="714380"/>
          </a:xfrm>
          <a:prstGeom prst="rect">
            <a:avLst/>
          </a:prstGeom>
          <a:noFill/>
        </p:spPr>
      </p:pic>
      <p:pic>
        <p:nvPicPr>
          <p:cNvPr id="20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1643050"/>
            <a:ext cx="714380" cy="714380"/>
          </a:xfrm>
          <a:prstGeom prst="rect">
            <a:avLst/>
          </a:prstGeom>
          <a:noFill/>
        </p:spPr>
      </p:pic>
      <p:pic>
        <p:nvPicPr>
          <p:cNvPr id="21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1643050"/>
            <a:ext cx="714380" cy="714380"/>
          </a:xfrm>
          <a:prstGeom prst="rect">
            <a:avLst/>
          </a:prstGeom>
          <a:noFill/>
        </p:spPr>
      </p:pic>
      <p:pic>
        <p:nvPicPr>
          <p:cNvPr id="22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1643050"/>
            <a:ext cx="714380" cy="714380"/>
          </a:xfrm>
          <a:prstGeom prst="rect">
            <a:avLst/>
          </a:prstGeom>
          <a:noFill/>
        </p:spPr>
      </p:pic>
      <p:pic>
        <p:nvPicPr>
          <p:cNvPr id="23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1643050"/>
            <a:ext cx="714380" cy="714380"/>
          </a:xfrm>
          <a:prstGeom prst="rect">
            <a:avLst/>
          </a:prstGeom>
          <a:noFill/>
        </p:spPr>
      </p:pic>
      <p:pic>
        <p:nvPicPr>
          <p:cNvPr id="24" name="Picture 14" descr="C:\Documents and Settings\olesya\Рабочий стол\2889666_5cc5df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1785926"/>
            <a:ext cx="448391" cy="460988"/>
          </a:xfrm>
          <a:prstGeom prst="rect">
            <a:avLst/>
          </a:prstGeom>
          <a:noFill/>
        </p:spPr>
      </p:pic>
      <p:pic>
        <p:nvPicPr>
          <p:cNvPr id="30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2928934"/>
            <a:ext cx="714380" cy="714380"/>
          </a:xfrm>
          <a:prstGeom prst="rect">
            <a:avLst/>
          </a:prstGeom>
          <a:noFill/>
        </p:spPr>
      </p:pic>
      <p:pic>
        <p:nvPicPr>
          <p:cNvPr id="31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2928934"/>
            <a:ext cx="714380" cy="714380"/>
          </a:xfrm>
          <a:prstGeom prst="rect">
            <a:avLst/>
          </a:prstGeom>
          <a:noFill/>
        </p:spPr>
      </p:pic>
      <p:pic>
        <p:nvPicPr>
          <p:cNvPr id="32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2928934"/>
            <a:ext cx="714380" cy="714380"/>
          </a:xfrm>
          <a:prstGeom prst="rect">
            <a:avLst/>
          </a:prstGeom>
          <a:noFill/>
        </p:spPr>
      </p:pic>
      <p:pic>
        <p:nvPicPr>
          <p:cNvPr id="33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2928934"/>
            <a:ext cx="714380" cy="714380"/>
          </a:xfrm>
          <a:prstGeom prst="rect">
            <a:avLst/>
          </a:prstGeom>
          <a:noFill/>
        </p:spPr>
      </p:pic>
      <p:pic>
        <p:nvPicPr>
          <p:cNvPr id="34" name="Picture 14" descr="C:\Documents and Settings\olesya\Рабочий стол\2889666_5cc5df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3071810"/>
            <a:ext cx="448391" cy="460988"/>
          </a:xfrm>
          <a:prstGeom prst="rect">
            <a:avLst/>
          </a:prstGeom>
          <a:noFill/>
        </p:spPr>
      </p:pic>
      <p:pic>
        <p:nvPicPr>
          <p:cNvPr id="35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4143380"/>
            <a:ext cx="714380" cy="714380"/>
          </a:xfrm>
          <a:prstGeom prst="rect">
            <a:avLst/>
          </a:prstGeom>
          <a:noFill/>
        </p:spPr>
      </p:pic>
      <p:pic>
        <p:nvPicPr>
          <p:cNvPr id="36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4143380"/>
            <a:ext cx="714380" cy="714380"/>
          </a:xfrm>
          <a:prstGeom prst="rect">
            <a:avLst/>
          </a:prstGeom>
          <a:noFill/>
        </p:spPr>
      </p:pic>
      <p:pic>
        <p:nvPicPr>
          <p:cNvPr id="37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4143380"/>
            <a:ext cx="714380" cy="714380"/>
          </a:xfrm>
          <a:prstGeom prst="rect">
            <a:avLst/>
          </a:prstGeom>
          <a:noFill/>
        </p:spPr>
      </p:pic>
      <p:pic>
        <p:nvPicPr>
          <p:cNvPr id="38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4143380"/>
            <a:ext cx="714380" cy="714380"/>
          </a:xfrm>
          <a:prstGeom prst="rect">
            <a:avLst/>
          </a:prstGeom>
          <a:noFill/>
        </p:spPr>
      </p:pic>
      <p:pic>
        <p:nvPicPr>
          <p:cNvPr id="39" name="Picture 14" descr="C:\Documents and Settings\olesya\Рабочий стол\2889666_5cc5df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4286256"/>
            <a:ext cx="448391" cy="460988"/>
          </a:xfrm>
          <a:prstGeom prst="rect">
            <a:avLst/>
          </a:prstGeom>
          <a:noFill/>
        </p:spPr>
      </p:pic>
      <p:pic>
        <p:nvPicPr>
          <p:cNvPr id="40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428604"/>
            <a:ext cx="714380" cy="714380"/>
          </a:xfrm>
          <a:prstGeom prst="rect">
            <a:avLst/>
          </a:prstGeom>
          <a:noFill/>
        </p:spPr>
      </p:pic>
      <p:pic>
        <p:nvPicPr>
          <p:cNvPr id="47" name="Picture 2" descr="C:\Documents and Settings\olesya\Рабочий стол\frt-0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142852"/>
            <a:ext cx="1809730" cy="1214446"/>
          </a:xfrm>
          <a:prstGeom prst="rect">
            <a:avLst/>
          </a:prstGeom>
          <a:noFill/>
        </p:spPr>
      </p:pic>
      <p:pic>
        <p:nvPicPr>
          <p:cNvPr id="3081" name="Picture 9" descr="C:\Documents and Settings\olesya\Рабочий стол\morkovka_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1357298"/>
            <a:ext cx="1785950" cy="1143032"/>
          </a:xfrm>
          <a:prstGeom prst="rect">
            <a:avLst/>
          </a:prstGeom>
          <a:noFill/>
        </p:spPr>
      </p:pic>
      <p:pic>
        <p:nvPicPr>
          <p:cNvPr id="1026" name="Picture 2" descr="C:\Documents and Settings\olesya\Рабочий стол\713882_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2500306"/>
            <a:ext cx="1785950" cy="1214446"/>
          </a:xfrm>
          <a:prstGeom prst="rect">
            <a:avLst/>
          </a:prstGeom>
          <a:noFill/>
        </p:spPr>
      </p:pic>
      <p:pic>
        <p:nvPicPr>
          <p:cNvPr id="41" name="Picture 2" descr="C:\Documents and Settings\olesya\Рабочий стол\6_1.jpg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10" y="3714752"/>
            <a:ext cx="1785950" cy="1428760"/>
          </a:xfrm>
          <a:prstGeom prst="rect">
            <a:avLst/>
          </a:prstGeom>
          <a:noFill/>
        </p:spPr>
      </p:pic>
      <p:pic>
        <p:nvPicPr>
          <p:cNvPr id="42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1643050"/>
            <a:ext cx="714380" cy="714380"/>
          </a:xfrm>
          <a:prstGeom prst="rect">
            <a:avLst/>
          </a:prstGeom>
          <a:noFill/>
        </p:spPr>
      </p:pic>
      <p:pic>
        <p:nvPicPr>
          <p:cNvPr id="45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48" y="1643050"/>
            <a:ext cx="714380" cy="714380"/>
          </a:xfrm>
          <a:prstGeom prst="rect">
            <a:avLst/>
          </a:prstGeom>
          <a:noFill/>
        </p:spPr>
      </p:pic>
      <p:pic>
        <p:nvPicPr>
          <p:cNvPr id="46" name="Picture 14" descr="C:\Documents and Settings\olesya\Рабочий стол\2889666_5cc5df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571480"/>
            <a:ext cx="448391" cy="460988"/>
          </a:xfrm>
          <a:prstGeom prst="rect">
            <a:avLst/>
          </a:prstGeom>
          <a:noFill/>
        </p:spPr>
      </p:pic>
      <p:pic>
        <p:nvPicPr>
          <p:cNvPr id="48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2928934"/>
            <a:ext cx="714380" cy="714380"/>
          </a:xfrm>
          <a:prstGeom prst="rect">
            <a:avLst/>
          </a:prstGeom>
          <a:noFill/>
        </p:spPr>
      </p:pic>
      <p:pic>
        <p:nvPicPr>
          <p:cNvPr id="49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710" y="2928934"/>
            <a:ext cx="714380" cy="714380"/>
          </a:xfrm>
          <a:prstGeom prst="rect">
            <a:avLst/>
          </a:prstGeom>
          <a:noFill/>
        </p:spPr>
      </p:pic>
      <p:pic>
        <p:nvPicPr>
          <p:cNvPr id="50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4143380"/>
            <a:ext cx="714380" cy="714380"/>
          </a:xfrm>
          <a:prstGeom prst="rect">
            <a:avLst/>
          </a:prstGeom>
          <a:noFill/>
        </p:spPr>
      </p:pic>
      <p:pic>
        <p:nvPicPr>
          <p:cNvPr id="51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710" y="4143380"/>
            <a:ext cx="714380" cy="714380"/>
          </a:xfrm>
          <a:prstGeom prst="rect">
            <a:avLst/>
          </a:prstGeom>
          <a:noFill/>
        </p:spPr>
      </p:pic>
      <p:pic>
        <p:nvPicPr>
          <p:cNvPr id="1027" name="Picture 3" descr="C:\Documents and Settings\olesya\Рабочий стол\1951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2910" y="5143512"/>
            <a:ext cx="1785950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 descr="C:\Documents and Settings\olesya\Рабочий стол\1987357.GV2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-1"/>
            <a:ext cx="5429289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2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Содержимое 39" descr="смипртоьлбдю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1"/>
            <a:ext cx="1979711" cy="1628800"/>
          </a:xfrm>
        </p:spPr>
      </p:pic>
      <p:pic>
        <p:nvPicPr>
          <p:cNvPr id="41" name="Рисунок 40" descr="Bana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628801"/>
            <a:ext cx="1979712" cy="1296144"/>
          </a:xfrm>
          <a:prstGeom prst="rect">
            <a:avLst/>
          </a:prstGeom>
        </p:spPr>
      </p:pic>
      <p:pic>
        <p:nvPicPr>
          <p:cNvPr id="45" name="Рисунок 44" descr="f99e27794c2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780928"/>
            <a:ext cx="1979712" cy="1368152"/>
          </a:xfrm>
          <a:prstGeom prst="rect">
            <a:avLst/>
          </a:prstGeom>
        </p:spPr>
      </p:pic>
      <p:pic>
        <p:nvPicPr>
          <p:cNvPr id="46" name="Рисунок 45" descr="519ba16eaf9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005064"/>
            <a:ext cx="1979712" cy="1482824"/>
          </a:xfrm>
          <a:prstGeom prst="rect">
            <a:avLst/>
          </a:prstGeom>
        </p:spPr>
      </p:pic>
      <p:pic>
        <p:nvPicPr>
          <p:cNvPr id="47" name="Рисунок 46" descr="прол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5429250"/>
            <a:ext cx="1979712" cy="1428750"/>
          </a:xfrm>
          <a:prstGeom prst="rect">
            <a:avLst/>
          </a:prstGeom>
        </p:spPr>
      </p:pic>
      <p:pic>
        <p:nvPicPr>
          <p:cNvPr id="48" name="Picture 2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6296" y="188640"/>
            <a:ext cx="714380" cy="714380"/>
          </a:xfrm>
          <a:prstGeom prst="rect">
            <a:avLst/>
          </a:prstGeom>
          <a:noFill/>
        </p:spPr>
      </p:pic>
      <p:pic>
        <p:nvPicPr>
          <p:cNvPr id="49" name="Picture 5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216" y="188640"/>
            <a:ext cx="713837" cy="713837"/>
          </a:xfrm>
          <a:prstGeom prst="rect">
            <a:avLst/>
          </a:prstGeom>
          <a:noFill/>
        </p:spPr>
      </p:pic>
      <p:pic>
        <p:nvPicPr>
          <p:cNvPr id="50" name="Picture 15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56376" y="188640"/>
            <a:ext cx="690548" cy="714380"/>
          </a:xfrm>
          <a:prstGeom prst="rect">
            <a:avLst/>
          </a:prstGeom>
          <a:noFill/>
        </p:spPr>
      </p:pic>
      <p:pic>
        <p:nvPicPr>
          <p:cNvPr id="51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90436" y="188640"/>
            <a:ext cx="714380" cy="714380"/>
          </a:xfrm>
          <a:prstGeom prst="rect">
            <a:avLst/>
          </a:prstGeom>
          <a:noFill/>
        </p:spPr>
      </p:pic>
      <p:pic>
        <p:nvPicPr>
          <p:cNvPr id="52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76056" y="188640"/>
            <a:ext cx="714380" cy="714380"/>
          </a:xfrm>
          <a:prstGeom prst="rect">
            <a:avLst/>
          </a:prstGeom>
          <a:noFill/>
        </p:spPr>
      </p:pic>
      <p:pic>
        <p:nvPicPr>
          <p:cNvPr id="53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355976" y="188640"/>
            <a:ext cx="714380" cy="714380"/>
          </a:xfrm>
          <a:prstGeom prst="rect">
            <a:avLst/>
          </a:prstGeom>
          <a:noFill/>
        </p:spPr>
      </p:pic>
      <p:pic>
        <p:nvPicPr>
          <p:cNvPr id="54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35896" y="188640"/>
            <a:ext cx="714380" cy="714380"/>
          </a:xfrm>
          <a:prstGeom prst="rect">
            <a:avLst/>
          </a:prstGeom>
          <a:noFill/>
        </p:spPr>
      </p:pic>
      <p:pic>
        <p:nvPicPr>
          <p:cNvPr id="55" name="Picture 14" descr="C:\Documents and Settings\olesya\Рабочий стол\2889666_5cc5df19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79912" y="332656"/>
            <a:ext cx="448391" cy="460988"/>
          </a:xfrm>
          <a:prstGeom prst="rect">
            <a:avLst/>
          </a:prstGeom>
          <a:noFill/>
        </p:spPr>
      </p:pic>
      <p:pic>
        <p:nvPicPr>
          <p:cNvPr id="56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79036" y="1628800"/>
            <a:ext cx="714380" cy="714380"/>
          </a:xfrm>
          <a:prstGeom prst="rect">
            <a:avLst/>
          </a:prstGeom>
          <a:noFill/>
        </p:spPr>
      </p:pic>
      <p:pic>
        <p:nvPicPr>
          <p:cNvPr id="57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64656" y="1628800"/>
            <a:ext cx="714380" cy="714380"/>
          </a:xfrm>
          <a:prstGeom prst="rect">
            <a:avLst/>
          </a:prstGeom>
          <a:noFill/>
        </p:spPr>
      </p:pic>
      <p:pic>
        <p:nvPicPr>
          <p:cNvPr id="58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35896" y="1628800"/>
            <a:ext cx="714380" cy="714380"/>
          </a:xfrm>
          <a:prstGeom prst="rect">
            <a:avLst/>
          </a:prstGeom>
          <a:noFill/>
        </p:spPr>
      </p:pic>
      <p:pic>
        <p:nvPicPr>
          <p:cNvPr id="59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350276" y="1628800"/>
            <a:ext cx="714380" cy="714380"/>
          </a:xfrm>
          <a:prstGeom prst="rect">
            <a:avLst/>
          </a:prstGeom>
          <a:noFill/>
        </p:spPr>
      </p:pic>
      <p:pic>
        <p:nvPicPr>
          <p:cNvPr id="60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93416" y="1628800"/>
            <a:ext cx="714380" cy="714380"/>
          </a:xfrm>
          <a:prstGeom prst="rect">
            <a:avLst/>
          </a:prstGeom>
          <a:noFill/>
        </p:spPr>
      </p:pic>
      <p:pic>
        <p:nvPicPr>
          <p:cNvPr id="61" name="Picture 14" descr="C:\Documents and Settings\olesya\Рабочий стол\2889666_5cc5df19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940152" y="1772816"/>
            <a:ext cx="448391" cy="460988"/>
          </a:xfrm>
          <a:prstGeom prst="rect">
            <a:avLst/>
          </a:prstGeom>
          <a:noFill/>
        </p:spPr>
      </p:pic>
      <p:pic>
        <p:nvPicPr>
          <p:cNvPr id="62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96136" y="2924944"/>
            <a:ext cx="714380" cy="714380"/>
          </a:xfrm>
          <a:prstGeom prst="rect">
            <a:avLst/>
          </a:prstGeom>
          <a:noFill/>
        </p:spPr>
      </p:pic>
      <p:pic>
        <p:nvPicPr>
          <p:cNvPr id="63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81756" y="2924944"/>
            <a:ext cx="714380" cy="714380"/>
          </a:xfrm>
          <a:prstGeom prst="rect">
            <a:avLst/>
          </a:prstGeom>
          <a:noFill/>
        </p:spPr>
      </p:pic>
      <p:pic>
        <p:nvPicPr>
          <p:cNvPr id="64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52996" y="2924944"/>
            <a:ext cx="714380" cy="714380"/>
          </a:xfrm>
          <a:prstGeom prst="rect">
            <a:avLst/>
          </a:prstGeom>
          <a:noFill/>
        </p:spPr>
      </p:pic>
      <p:pic>
        <p:nvPicPr>
          <p:cNvPr id="65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367376" y="2924944"/>
            <a:ext cx="714380" cy="714380"/>
          </a:xfrm>
          <a:prstGeom prst="rect">
            <a:avLst/>
          </a:prstGeom>
          <a:noFill/>
        </p:spPr>
      </p:pic>
      <p:pic>
        <p:nvPicPr>
          <p:cNvPr id="66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10516" y="2924944"/>
            <a:ext cx="714380" cy="714380"/>
          </a:xfrm>
          <a:prstGeom prst="rect">
            <a:avLst/>
          </a:prstGeom>
          <a:noFill/>
        </p:spPr>
      </p:pic>
      <p:pic>
        <p:nvPicPr>
          <p:cNvPr id="67" name="Picture 14" descr="C:\Documents and Settings\olesya\Рабочий стол\2889666_5cc5df19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224632" y="3067820"/>
            <a:ext cx="448391" cy="460988"/>
          </a:xfrm>
          <a:prstGeom prst="rect">
            <a:avLst/>
          </a:prstGeom>
          <a:noFill/>
        </p:spPr>
      </p:pic>
      <p:pic>
        <p:nvPicPr>
          <p:cNvPr id="68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96136" y="4293096"/>
            <a:ext cx="714380" cy="714380"/>
          </a:xfrm>
          <a:prstGeom prst="rect">
            <a:avLst/>
          </a:prstGeom>
          <a:noFill/>
        </p:spPr>
      </p:pic>
      <p:pic>
        <p:nvPicPr>
          <p:cNvPr id="69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81756" y="4293096"/>
            <a:ext cx="714380" cy="714380"/>
          </a:xfrm>
          <a:prstGeom prst="rect">
            <a:avLst/>
          </a:prstGeom>
          <a:noFill/>
        </p:spPr>
      </p:pic>
      <p:pic>
        <p:nvPicPr>
          <p:cNvPr id="70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52996" y="4293096"/>
            <a:ext cx="714380" cy="714380"/>
          </a:xfrm>
          <a:prstGeom prst="rect">
            <a:avLst/>
          </a:prstGeom>
          <a:noFill/>
        </p:spPr>
      </p:pic>
      <p:pic>
        <p:nvPicPr>
          <p:cNvPr id="71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367376" y="4293096"/>
            <a:ext cx="714380" cy="714380"/>
          </a:xfrm>
          <a:prstGeom prst="rect">
            <a:avLst/>
          </a:prstGeom>
          <a:noFill/>
        </p:spPr>
      </p:pic>
      <p:pic>
        <p:nvPicPr>
          <p:cNvPr id="72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10516" y="4293096"/>
            <a:ext cx="714380" cy="714380"/>
          </a:xfrm>
          <a:prstGeom prst="rect">
            <a:avLst/>
          </a:prstGeom>
          <a:noFill/>
        </p:spPr>
      </p:pic>
      <p:pic>
        <p:nvPicPr>
          <p:cNvPr id="73" name="Picture 14" descr="C:\Documents and Settings\olesya\Рабочий стол\2889666_5cc5df19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940152" y="4437112"/>
            <a:ext cx="448391" cy="460988"/>
          </a:xfrm>
          <a:prstGeom prst="rect">
            <a:avLst/>
          </a:prstGeom>
          <a:noFill/>
        </p:spPr>
      </p:pic>
      <p:pic>
        <p:nvPicPr>
          <p:cNvPr id="74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96136" y="5733256"/>
            <a:ext cx="714380" cy="714380"/>
          </a:xfrm>
          <a:prstGeom prst="rect">
            <a:avLst/>
          </a:prstGeom>
          <a:noFill/>
        </p:spPr>
      </p:pic>
      <p:pic>
        <p:nvPicPr>
          <p:cNvPr id="75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81756" y="5733256"/>
            <a:ext cx="714380" cy="714380"/>
          </a:xfrm>
          <a:prstGeom prst="rect">
            <a:avLst/>
          </a:prstGeom>
          <a:noFill/>
        </p:spPr>
      </p:pic>
      <p:pic>
        <p:nvPicPr>
          <p:cNvPr id="76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52996" y="5733256"/>
            <a:ext cx="714380" cy="714380"/>
          </a:xfrm>
          <a:prstGeom prst="rect">
            <a:avLst/>
          </a:prstGeom>
          <a:noFill/>
        </p:spPr>
      </p:pic>
      <p:pic>
        <p:nvPicPr>
          <p:cNvPr id="77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367376" y="5733256"/>
            <a:ext cx="714380" cy="714380"/>
          </a:xfrm>
          <a:prstGeom prst="rect">
            <a:avLst/>
          </a:prstGeom>
          <a:noFill/>
        </p:spPr>
      </p:pic>
      <p:pic>
        <p:nvPicPr>
          <p:cNvPr id="78" name="Picture 14" descr="C:\Documents and Settings\olesya\Рабочий стол\2889666_5cc5df19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10252" y="5876132"/>
            <a:ext cx="448391" cy="460988"/>
          </a:xfrm>
          <a:prstGeom prst="rect">
            <a:avLst/>
          </a:prstGeom>
          <a:noFill/>
        </p:spPr>
      </p:pic>
      <p:pic>
        <p:nvPicPr>
          <p:cNvPr id="79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10516" y="5733256"/>
            <a:ext cx="714380" cy="714380"/>
          </a:xfrm>
          <a:prstGeom prst="rect">
            <a:avLst/>
          </a:prstGeom>
          <a:noFill/>
        </p:spPr>
      </p:pic>
      <p:pic>
        <p:nvPicPr>
          <p:cNvPr id="80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24896" y="5733256"/>
            <a:ext cx="714380" cy="714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32d079fb21be55ac210a37d4a9d2d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908720"/>
            <a:ext cx="5616624" cy="460851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Содержимое 34" descr="пиртоьлбдюж.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195736" cy="1412776"/>
          </a:xfrm>
        </p:spPr>
      </p:pic>
      <p:pic>
        <p:nvPicPr>
          <p:cNvPr id="40" name="Рисунок 39" descr="az16P32L_en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412776"/>
            <a:ext cx="2195736" cy="1368152"/>
          </a:xfrm>
          <a:prstGeom prst="rect">
            <a:avLst/>
          </a:prstGeom>
        </p:spPr>
      </p:pic>
      <p:pic>
        <p:nvPicPr>
          <p:cNvPr id="41" name="Рисунок 40" descr="2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708920"/>
            <a:ext cx="2195736" cy="1440160"/>
          </a:xfrm>
          <a:prstGeom prst="rect">
            <a:avLst/>
          </a:prstGeom>
        </p:spPr>
      </p:pic>
      <p:pic>
        <p:nvPicPr>
          <p:cNvPr id="42" name="Рисунок 41" descr="епнроглшдщж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077072"/>
            <a:ext cx="2195736" cy="1224136"/>
          </a:xfrm>
          <a:prstGeom prst="rect">
            <a:avLst/>
          </a:prstGeom>
        </p:spPr>
      </p:pic>
      <p:pic>
        <p:nvPicPr>
          <p:cNvPr id="43" name="Рисунок 42" descr="024696511b034df5b93c9bbb330cf7d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5301208"/>
            <a:ext cx="2195736" cy="1556792"/>
          </a:xfrm>
          <a:prstGeom prst="rect">
            <a:avLst/>
          </a:prstGeom>
        </p:spPr>
      </p:pic>
      <p:pic>
        <p:nvPicPr>
          <p:cNvPr id="44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8792" y="404664"/>
            <a:ext cx="714380" cy="714380"/>
          </a:xfrm>
          <a:prstGeom prst="rect">
            <a:avLst/>
          </a:prstGeom>
          <a:noFill/>
        </p:spPr>
      </p:pic>
      <p:pic>
        <p:nvPicPr>
          <p:cNvPr id="45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74412" y="404664"/>
            <a:ext cx="714380" cy="714380"/>
          </a:xfrm>
          <a:prstGeom prst="rect">
            <a:avLst/>
          </a:prstGeom>
          <a:noFill/>
        </p:spPr>
      </p:pic>
      <p:pic>
        <p:nvPicPr>
          <p:cNvPr id="46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45652" y="404664"/>
            <a:ext cx="714380" cy="714380"/>
          </a:xfrm>
          <a:prstGeom prst="rect">
            <a:avLst/>
          </a:prstGeom>
          <a:noFill/>
        </p:spPr>
      </p:pic>
      <p:pic>
        <p:nvPicPr>
          <p:cNvPr id="47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60032" y="404664"/>
            <a:ext cx="714380" cy="714380"/>
          </a:xfrm>
          <a:prstGeom prst="rect">
            <a:avLst/>
          </a:prstGeom>
          <a:noFill/>
        </p:spPr>
      </p:pic>
      <p:pic>
        <p:nvPicPr>
          <p:cNvPr id="48" name="Picture 14" descr="C:\Documents and Settings\olesya\Рабочий стол\2889666_5cc5df1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2828" y="547540"/>
            <a:ext cx="448391" cy="460988"/>
          </a:xfrm>
          <a:prstGeom prst="rect">
            <a:avLst/>
          </a:prstGeom>
          <a:noFill/>
        </p:spPr>
      </p:pic>
      <p:pic>
        <p:nvPicPr>
          <p:cNvPr id="49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80112" y="1628800"/>
            <a:ext cx="714380" cy="714380"/>
          </a:xfrm>
          <a:prstGeom prst="rect">
            <a:avLst/>
          </a:prstGeom>
          <a:noFill/>
        </p:spPr>
      </p:pic>
      <p:pic>
        <p:nvPicPr>
          <p:cNvPr id="50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51352" y="1628800"/>
            <a:ext cx="714380" cy="714380"/>
          </a:xfrm>
          <a:prstGeom prst="rect">
            <a:avLst/>
          </a:prstGeom>
          <a:noFill/>
        </p:spPr>
      </p:pic>
      <p:pic>
        <p:nvPicPr>
          <p:cNvPr id="51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65732" y="1628800"/>
            <a:ext cx="714380" cy="714380"/>
          </a:xfrm>
          <a:prstGeom prst="rect">
            <a:avLst/>
          </a:prstGeom>
          <a:noFill/>
        </p:spPr>
      </p:pic>
      <p:pic>
        <p:nvPicPr>
          <p:cNvPr id="52" name="Picture 14" descr="C:\Documents and Settings\olesya\Рабочий стол\2889666_5cc5df1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37170" y="1771676"/>
            <a:ext cx="448391" cy="460988"/>
          </a:xfrm>
          <a:prstGeom prst="rect">
            <a:avLst/>
          </a:prstGeom>
          <a:noFill/>
        </p:spPr>
      </p:pic>
      <p:pic>
        <p:nvPicPr>
          <p:cNvPr id="53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94492" y="2852936"/>
            <a:ext cx="714380" cy="714380"/>
          </a:xfrm>
          <a:prstGeom prst="rect">
            <a:avLst/>
          </a:prstGeom>
          <a:noFill/>
        </p:spPr>
      </p:pic>
      <p:pic>
        <p:nvPicPr>
          <p:cNvPr id="54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80112" y="2852936"/>
            <a:ext cx="714380" cy="714380"/>
          </a:xfrm>
          <a:prstGeom prst="rect">
            <a:avLst/>
          </a:prstGeom>
          <a:noFill/>
        </p:spPr>
      </p:pic>
      <p:pic>
        <p:nvPicPr>
          <p:cNvPr id="55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51352" y="2852936"/>
            <a:ext cx="714380" cy="714380"/>
          </a:xfrm>
          <a:prstGeom prst="rect">
            <a:avLst/>
          </a:prstGeom>
          <a:noFill/>
        </p:spPr>
      </p:pic>
      <p:pic>
        <p:nvPicPr>
          <p:cNvPr id="56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65732" y="2852936"/>
            <a:ext cx="714380" cy="714380"/>
          </a:xfrm>
          <a:prstGeom prst="rect">
            <a:avLst/>
          </a:prstGeom>
          <a:noFill/>
        </p:spPr>
      </p:pic>
      <p:pic>
        <p:nvPicPr>
          <p:cNvPr id="57" name="Picture 14" descr="C:\Documents and Settings\olesya\Рабочий стол\2889666_5cc5df1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8528" y="2995812"/>
            <a:ext cx="448391" cy="460988"/>
          </a:xfrm>
          <a:prstGeom prst="rect">
            <a:avLst/>
          </a:prstGeom>
          <a:noFill/>
        </p:spPr>
      </p:pic>
      <p:pic>
        <p:nvPicPr>
          <p:cNvPr id="58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3092" y="4221088"/>
            <a:ext cx="714380" cy="714380"/>
          </a:xfrm>
          <a:prstGeom prst="rect">
            <a:avLst/>
          </a:prstGeom>
          <a:noFill/>
        </p:spPr>
      </p:pic>
      <p:pic>
        <p:nvPicPr>
          <p:cNvPr id="59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68712" y="4221088"/>
            <a:ext cx="714380" cy="714380"/>
          </a:xfrm>
          <a:prstGeom prst="rect">
            <a:avLst/>
          </a:prstGeom>
          <a:noFill/>
        </p:spPr>
      </p:pic>
      <p:pic>
        <p:nvPicPr>
          <p:cNvPr id="60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39952" y="4221088"/>
            <a:ext cx="714380" cy="714380"/>
          </a:xfrm>
          <a:prstGeom prst="rect">
            <a:avLst/>
          </a:prstGeom>
          <a:noFill/>
        </p:spPr>
      </p:pic>
      <p:pic>
        <p:nvPicPr>
          <p:cNvPr id="61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54332" y="4221088"/>
            <a:ext cx="714380" cy="714380"/>
          </a:xfrm>
          <a:prstGeom prst="rect">
            <a:avLst/>
          </a:prstGeom>
          <a:noFill/>
        </p:spPr>
      </p:pic>
      <p:pic>
        <p:nvPicPr>
          <p:cNvPr id="62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97472" y="4221088"/>
            <a:ext cx="714380" cy="714380"/>
          </a:xfrm>
          <a:prstGeom prst="rect">
            <a:avLst/>
          </a:prstGeom>
          <a:noFill/>
        </p:spPr>
      </p:pic>
      <p:pic>
        <p:nvPicPr>
          <p:cNvPr id="63" name="Picture 14" descr="C:\Documents and Settings\olesya\Рабочий стол\2889666_5cc5df1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64288" y="4365104"/>
            <a:ext cx="448391" cy="460988"/>
          </a:xfrm>
          <a:prstGeom prst="rect">
            <a:avLst/>
          </a:prstGeom>
          <a:noFill/>
        </p:spPr>
      </p:pic>
      <p:pic>
        <p:nvPicPr>
          <p:cNvPr id="64" name="Picture 2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33372" y="5805264"/>
            <a:ext cx="714380" cy="714380"/>
          </a:xfrm>
          <a:prstGeom prst="rect">
            <a:avLst/>
          </a:prstGeom>
          <a:noFill/>
        </p:spPr>
      </p:pic>
      <p:pic>
        <p:nvPicPr>
          <p:cNvPr id="65" name="Picture 5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13292" y="5805264"/>
            <a:ext cx="713837" cy="713837"/>
          </a:xfrm>
          <a:prstGeom prst="rect">
            <a:avLst/>
          </a:prstGeom>
          <a:noFill/>
        </p:spPr>
      </p:pic>
      <p:pic>
        <p:nvPicPr>
          <p:cNvPr id="66" name="Picture 15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453452" y="5805264"/>
            <a:ext cx="690548" cy="714380"/>
          </a:xfrm>
          <a:prstGeom prst="rect">
            <a:avLst/>
          </a:prstGeom>
          <a:noFill/>
        </p:spPr>
      </p:pic>
      <p:pic>
        <p:nvPicPr>
          <p:cNvPr id="67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7512" y="5805264"/>
            <a:ext cx="714380" cy="714380"/>
          </a:xfrm>
          <a:prstGeom prst="rect">
            <a:avLst/>
          </a:prstGeom>
          <a:noFill/>
        </p:spPr>
      </p:pic>
      <p:pic>
        <p:nvPicPr>
          <p:cNvPr id="68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73132" y="5805264"/>
            <a:ext cx="714380" cy="714380"/>
          </a:xfrm>
          <a:prstGeom prst="rect">
            <a:avLst/>
          </a:prstGeom>
          <a:noFill/>
        </p:spPr>
      </p:pic>
      <p:pic>
        <p:nvPicPr>
          <p:cNvPr id="69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53052" y="5805264"/>
            <a:ext cx="714380" cy="714380"/>
          </a:xfrm>
          <a:prstGeom prst="rect">
            <a:avLst/>
          </a:prstGeom>
          <a:noFill/>
        </p:spPr>
      </p:pic>
      <p:pic>
        <p:nvPicPr>
          <p:cNvPr id="70" name="Picture 16" descr="C:\Documents and Settings\olesya\Рабочий стол\6759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32972" y="5805264"/>
            <a:ext cx="714380" cy="714380"/>
          </a:xfrm>
          <a:prstGeom prst="rect">
            <a:avLst/>
          </a:prstGeom>
          <a:noFill/>
        </p:spPr>
      </p:pic>
      <p:pic>
        <p:nvPicPr>
          <p:cNvPr id="71" name="Picture 14" descr="C:\Documents and Settings\olesya\Рабочий стол\2889666_5cc5df1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24128" y="5949280"/>
            <a:ext cx="448391" cy="460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3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1340768"/>
            <a:ext cx="4572000" cy="416052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6</Words>
  <Application>Microsoft Office PowerPoint</Application>
  <PresentationFormat>Экран (4:3)</PresentationFormat>
  <Paragraphs>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Игра «По указанным звукам»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Tycoon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«По указанным Звукам»</dc:title>
  <dc:creator>1</dc:creator>
  <cp:lastModifiedBy>Ксюша</cp:lastModifiedBy>
  <cp:revision>77</cp:revision>
  <dcterms:created xsi:type="dcterms:W3CDTF">2011-09-24T10:41:43Z</dcterms:created>
  <dcterms:modified xsi:type="dcterms:W3CDTF">2012-01-12T16:09:07Z</dcterms:modified>
</cp:coreProperties>
</file>