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63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13F9-8791-4886-9069-873210562DB2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0121B-D058-4455-A2C0-813C65BF1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6.jpeg"/><Relationship Id="rId4" Type="http://schemas.openxmlformats.org/officeDocument/2006/relationships/image" Target="../media/image19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01122" cy="3571900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 «Цепочка слов»</a:t>
            </a:r>
            <a:endParaRPr lang="ru-RU" sz="11500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7929618" cy="2071702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olesya\Рабочий стол\Новая папка (2)\full12816794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589240"/>
            <a:ext cx="1357322" cy="999730"/>
          </a:xfrm>
          <a:prstGeom prst="rect">
            <a:avLst/>
          </a:prstGeom>
          <a:noFill/>
        </p:spPr>
      </p:pic>
      <p:pic>
        <p:nvPicPr>
          <p:cNvPr id="15" name="Рисунок 14" descr="d63a91c731c098ca797c380bdb788f96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08920"/>
            <a:ext cx="827584" cy="1080120"/>
          </a:xfrm>
          <a:prstGeom prst="rect">
            <a:avLst/>
          </a:prstGeom>
        </p:spPr>
      </p:pic>
      <p:pic>
        <p:nvPicPr>
          <p:cNvPr id="21" name="Рисунок 20" descr="53okun12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60648"/>
            <a:ext cx="936104" cy="1080120"/>
          </a:xfrm>
          <a:prstGeom prst="rect">
            <a:avLst/>
          </a:prstGeom>
        </p:spPr>
      </p:pic>
      <p:pic>
        <p:nvPicPr>
          <p:cNvPr id="23" name="Рисунок 22" descr="699835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5661248"/>
            <a:ext cx="792088" cy="792088"/>
          </a:xfrm>
          <a:prstGeom prst="rect">
            <a:avLst/>
          </a:prstGeom>
        </p:spPr>
      </p:pic>
      <p:pic>
        <p:nvPicPr>
          <p:cNvPr id="24" name="Рисунок 23" descr="940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5517232"/>
            <a:ext cx="1144152" cy="1108720"/>
          </a:xfrm>
          <a:prstGeom prst="rect">
            <a:avLst/>
          </a:prstGeom>
        </p:spPr>
      </p:pic>
      <p:pic>
        <p:nvPicPr>
          <p:cNvPr id="25" name="Picture 3" descr="C:\Documents and Settings\olesya\Рабочий стол\0_28316_7e2fec45_L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332656"/>
            <a:ext cx="1080120" cy="1097265"/>
          </a:xfrm>
          <a:prstGeom prst="rect">
            <a:avLst/>
          </a:prstGeom>
          <a:noFill/>
        </p:spPr>
      </p:pic>
      <p:pic>
        <p:nvPicPr>
          <p:cNvPr id="26" name="Рисунок 25" descr="knhmes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1560" y="260648"/>
            <a:ext cx="1584176" cy="1152128"/>
          </a:xfrm>
          <a:prstGeom prst="rect">
            <a:avLst/>
          </a:prstGeom>
        </p:spPr>
      </p:pic>
      <p:pic>
        <p:nvPicPr>
          <p:cNvPr id="27" name="Рисунок 26" descr="306297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740352" y="260648"/>
            <a:ext cx="1040904" cy="1080120"/>
          </a:xfrm>
          <a:prstGeom prst="rect">
            <a:avLst/>
          </a:prstGeom>
        </p:spPr>
      </p:pic>
      <p:pic>
        <p:nvPicPr>
          <p:cNvPr id="16" name="Рисунок 15" descr="az16P32L_enl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79512" y="5517232"/>
            <a:ext cx="1296144" cy="112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10243 -0.41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04 -0.06829 L -0.22431 -0.40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-0.09121 L -0.36163 -0.416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7893 L 0.32691 0.351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0.08797 L 0.17726 0.34005 " pathEditMode="relative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0.12593 L 0.03767 0.3569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bbk_438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1331640" cy="1296144"/>
          </a:xfrm>
          <a:prstGeom prst="rect">
            <a:avLst/>
          </a:prstGeom>
        </p:spPr>
      </p:pic>
      <p:pic>
        <p:nvPicPr>
          <p:cNvPr id="17" name="Рисунок 16" descr="1245868447_179ca475cda4-kop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5561856"/>
            <a:ext cx="1224136" cy="1035496"/>
          </a:xfrm>
          <a:prstGeom prst="rect">
            <a:avLst/>
          </a:prstGeom>
        </p:spPr>
      </p:pic>
      <p:pic>
        <p:nvPicPr>
          <p:cNvPr id="18" name="Рисунок 17" descr="b1665409ae2e336ecdf1f9139e90bf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5517232"/>
            <a:ext cx="1584176" cy="1080120"/>
          </a:xfrm>
          <a:prstGeom prst="rect">
            <a:avLst/>
          </a:prstGeom>
        </p:spPr>
      </p:pic>
      <p:pic>
        <p:nvPicPr>
          <p:cNvPr id="19" name="Рисунок 18" descr="76531987_4080226_post31297890584224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32656"/>
            <a:ext cx="1584176" cy="1080120"/>
          </a:xfrm>
          <a:prstGeom prst="rect">
            <a:avLst/>
          </a:prstGeom>
        </p:spPr>
      </p:pic>
      <p:pic>
        <p:nvPicPr>
          <p:cNvPr id="20" name="Picture 3" descr="C:\Documents and Settings\olesya\Рабочий стол\0_28316_7e2fec45_L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260648"/>
            <a:ext cx="1080120" cy="1097265"/>
          </a:xfrm>
          <a:prstGeom prst="rect">
            <a:avLst/>
          </a:prstGeom>
          <a:noFill/>
        </p:spPr>
      </p:pic>
      <p:pic>
        <p:nvPicPr>
          <p:cNvPr id="21" name="Рисунок 20" descr="ить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28184" y="188640"/>
            <a:ext cx="1428750" cy="1080120"/>
          </a:xfrm>
          <a:prstGeom prst="rect">
            <a:avLst/>
          </a:prstGeom>
        </p:spPr>
      </p:pic>
      <p:pic>
        <p:nvPicPr>
          <p:cNvPr id="22" name="Рисунок 21" descr="ed59d1eacd8874b8a533c62abcbc2bef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20272" y="5589240"/>
            <a:ext cx="1676400" cy="768096"/>
          </a:xfrm>
          <a:prstGeom prst="rect">
            <a:avLst/>
          </a:prstGeom>
        </p:spPr>
      </p:pic>
      <p:pic>
        <p:nvPicPr>
          <p:cNvPr id="23" name="Рисунок 22" descr="330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3528" y="5517232"/>
            <a:ext cx="1450752" cy="114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8217 L -0.12205 -0.5125 " pathEditMode="relative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-0.0787 L -0.23628 -0.519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-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0.07871 L 0.40955 0.24676 " pathEditMode="relative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11 0.09977 L -0.03871 0.267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57 -0.06666 L 0.01858 -0.49699 " pathEditMode="relative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olesya\Рабочий стол\Новая папка (2)\0_28d49_56e2e2d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14620"/>
            <a:ext cx="1125862" cy="785818"/>
          </a:xfrm>
          <a:prstGeom prst="rect">
            <a:avLst/>
          </a:prstGeom>
          <a:noFill/>
        </p:spPr>
      </p:pic>
      <p:pic>
        <p:nvPicPr>
          <p:cNvPr id="4099" name="Picture 3" descr="C:\Documents and Settings\olesya\Рабочий стол\Новая папка (2)\70296127_1296993893_42159516_1232360433_art2_2v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5645638"/>
            <a:ext cx="1071570" cy="1036152"/>
          </a:xfrm>
          <a:prstGeom prst="rect">
            <a:avLst/>
          </a:prstGeom>
          <a:noFill/>
        </p:spPr>
      </p:pic>
      <p:pic>
        <p:nvPicPr>
          <p:cNvPr id="5" name="Picture 7" descr="C:\Documents and Settings\olesya\Рабочий стол\0_17454_7569a621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710812"/>
            <a:ext cx="1143008" cy="932897"/>
          </a:xfrm>
          <a:prstGeom prst="rect">
            <a:avLst/>
          </a:prstGeom>
          <a:noFill/>
        </p:spPr>
      </p:pic>
      <p:pic>
        <p:nvPicPr>
          <p:cNvPr id="6" name="Picture 3" descr="C:\Documents and Settings\olesya\Рабочий стол\0_28316_7e2fec45_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627702"/>
            <a:ext cx="1000132" cy="1016007"/>
          </a:xfrm>
          <a:prstGeom prst="rect">
            <a:avLst/>
          </a:prstGeom>
          <a:noFill/>
        </p:spPr>
      </p:pic>
      <p:pic>
        <p:nvPicPr>
          <p:cNvPr id="7" name="Picture 8" descr="C:\Documents and Settings\olesya\Рабочий стол\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14290"/>
            <a:ext cx="1008250" cy="857256"/>
          </a:xfrm>
          <a:prstGeom prst="rect">
            <a:avLst/>
          </a:prstGeom>
          <a:noFill/>
        </p:spPr>
      </p:pic>
      <p:pic>
        <p:nvPicPr>
          <p:cNvPr id="8" name="Picture 4" descr="C:\Documents and Settings\olesya\Рабочий стол\Новая папка (2)\full128167944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285729"/>
            <a:ext cx="1010354" cy="785818"/>
          </a:xfrm>
          <a:prstGeom prst="rect">
            <a:avLst/>
          </a:prstGeom>
          <a:noFill/>
        </p:spPr>
      </p:pic>
      <p:pic>
        <p:nvPicPr>
          <p:cNvPr id="4100" name="Picture 4" descr="C:\Documents and Settings\olesya\Рабочий стол\Новая папка (2)\503px-Male_north_american_turkey_supersaturate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5552304"/>
            <a:ext cx="1071570" cy="1086623"/>
          </a:xfrm>
          <a:prstGeom prst="rect">
            <a:avLst/>
          </a:prstGeom>
          <a:noFill/>
        </p:spPr>
      </p:pic>
      <p:pic>
        <p:nvPicPr>
          <p:cNvPr id="4101" name="Picture 5" descr="C:\Documents and Settings\olesya\Рабочий стол\Новая папка (2)\607-30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12" y="285728"/>
            <a:ext cx="133776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3.33333E-6 L -0.15746 0.3569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L -0.41059 -0.44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44444E-6 L 0.26649 -0.432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00" y="-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8.67362E-19 L 0.69306 -0.40949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5.55556E-6 L -0.52761 -0.19953 " pathEditMode="relative" ptsTypes="AA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8d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0888"/>
            <a:ext cx="1691680" cy="1440160"/>
          </a:xfrm>
          <a:prstGeom prst="rect">
            <a:avLst/>
          </a:prstGeom>
        </p:spPr>
      </p:pic>
      <p:pic>
        <p:nvPicPr>
          <p:cNvPr id="16" name="Рисунок 15" descr="епнроглшдщж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332656"/>
            <a:ext cx="1008112" cy="963488"/>
          </a:xfrm>
          <a:prstGeom prst="rect">
            <a:avLst/>
          </a:prstGeom>
        </p:spPr>
      </p:pic>
      <p:pic>
        <p:nvPicPr>
          <p:cNvPr id="17" name="Рисунок 16" descr="plot.php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5517232"/>
            <a:ext cx="1440160" cy="1088331"/>
          </a:xfrm>
          <a:prstGeom prst="rect">
            <a:avLst/>
          </a:prstGeom>
        </p:spPr>
      </p:pic>
      <p:pic>
        <p:nvPicPr>
          <p:cNvPr id="18" name="Рисунок 17" descr="74871573_74854189_1863153_ogyr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332656"/>
            <a:ext cx="864096" cy="1080120"/>
          </a:xfrm>
          <a:prstGeom prst="rect">
            <a:avLst/>
          </a:prstGeom>
        </p:spPr>
      </p:pic>
      <p:pic>
        <p:nvPicPr>
          <p:cNvPr id="19" name="Рисунок 18" descr="797649ce06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5534472"/>
            <a:ext cx="1296144" cy="1323528"/>
          </a:xfrm>
          <a:prstGeom prst="rect">
            <a:avLst/>
          </a:prstGeom>
        </p:spPr>
      </p:pic>
      <p:pic>
        <p:nvPicPr>
          <p:cNvPr id="20" name="Рисунок 19" descr="76049_201105113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332656"/>
            <a:ext cx="1152128" cy="1052736"/>
          </a:xfrm>
          <a:prstGeom prst="rect">
            <a:avLst/>
          </a:prstGeom>
        </p:spPr>
      </p:pic>
      <p:pic>
        <p:nvPicPr>
          <p:cNvPr id="21" name="Рисунок 20" descr="eea60fd102fc7be8539ae55574fef8b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188640"/>
            <a:ext cx="1871472" cy="133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12917 L -0.55903 0.34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0.09977 L 0.03143 0.309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83 -0.11296 L -0.13385 -0.4664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-17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6 0.12269 L 0.18125 0.311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olesya\Рабочий стол\Новая папка (2)\mp900430997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993"/>
            <a:ext cx="1000132" cy="995767"/>
          </a:xfrm>
          <a:prstGeom prst="rect">
            <a:avLst/>
          </a:prstGeom>
          <a:noFill/>
        </p:spPr>
      </p:pic>
      <p:pic>
        <p:nvPicPr>
          <p:cNvPr id="4" name="Picture 3" descr="C:\Documents and Settings\olesya\Рабочий стол\Smeshnye-domashnie-tapochki---Blogi---Lyubimyy-gorod-Novosibirsk-norm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14290"/>
            <a:ext cx="1143008" cy="892975"/>
          </a:xfrm>
          <a:prstGeom prst="rect">
            <a:avLst/>
          </a:prstGeom>
          <a:noFill/>
        </p:spPr>
      </p:pic>
      <p:pic>
        <p:nvPicPr>
          <p:cNvPr id="5" name="Picture 1" descr="C:\Documents and Settings\olesya\Рабочий стол\Animals_Beasts__004918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643578"/>
            <a:ext cx="1214446" cy="941197"/>
          </a:xfrm>
          <a:prstGeom prst="rect">
            <a:avLst/>
          </a:prstGeom>
          <a:noFill/>
        </p:spPr>
      </p:pic>
      <p:pic>
        <p:nvPicPr>
          <p:cNvPr id="5122" name="Picture 2" descr="C:\Documents and Settings\olesya\Рабочий стол\Новая папка (2)\0a1a8e9dfec148f13438f5722f9362e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14291"/>
            <a:ext cx="1250040" cy="1000132"/>
          </a:xfrm>
          <a:prstGeom prst="rect">
            <a:avLst/>
          </a:prstGeom>
          <a:noFill/>
        </p:spPr>
      </p:pic>
      <p:pic>
        <p:nvPicPr>
          <p:cNvPr id="7" name="Picture 9" descr="C:\Documents and Settings\olesya\Рабочий стол\d39979b9d4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5696850"/>
            <a:ext cx="1214446" cy="905633"/>
          </a:xfrm>
          <a:prstGeom prst="rect">
            <a:avLst/>
          </a:prstGeom>
          <a:noFill/>
        </p:spPr>
      </p:pic>
      <p:pic>
        <p:nvPicPr>
          <p:cNvPr id="8" name="Picture 4" descr="C:\Documents and Settings\olesya\Рабочий стол\Новая папка (2)\Seno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630820"/>
            <a:ext cx="1146126" cy="941451"/>
          </a:xfrm>
          <a:prstGeom prst="rect">
            <a:avLst/>
          </a:prstGeom>
          <a:noFill/>
        </p:spPr>
      </p:pic>
      <p:pic>
        <p:nvPicPr>
          <p:cNvPr id="9" name="Picture 3" descr="C:\Documents and Settings\olesya\Рабочий стол\0_28316_7e2fec45_L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97075" y="260417"/>
            <a:ext cx="1071570" cy="912819"/>
          </a:xfrm>
          <a:prstGeom prst="rect">
            <a:avLst/>
          </a:prstGeom>
          <a:noFill/>
        </p:spPr>
      </p:pic>
      <p:pic>
        <p:nvPicPr>
          <p:cNvPr id="10" name="Picture 7" descr="C:\Documents and Settings\olesya\Рабочий стол\portaka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214290"/>
            <a:ext cx="1116219" cy="928694"/>
          </a:xfrm>
          <a:prstGeom prst="rect">
            <a:avLst/>
          </a:prstGeom>
          <a:noFill/>
        </p:spPr>
      </p:pic>
      <p:pic>
        <p:nvPicPr>
          <p:cNvPr id="5123" name="Picture 3" descr="C:\Documents and Settings\olesya\Рабочий стол\Новая папка (2)\scissor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57422" y="5643578"/>
            <a:ext cx="1071570" cy="963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2.96296E-6 L -0.5592 0.38843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0.38472 0.37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00" y="1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14305 -0.4071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0" y="-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26233 0.390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51852E-6 L -0.23628 -0.19954 " pathEditMode="relative" ptsTypes="AA">
                                      <p:cBhvr>
                                        <p:cTn id="2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Игра «Цепочка слов»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«Цепочка слов»</dc:title>
  <dc:creator>1</dc:creator>
  <cp:lastModifiedBy>Admin</cp:lastModifiedBy>
  <cp:revision>68</cp:revision>
  <dcterms:created xsi:type="dcterms:W3CDTF">2011-09-24T14:50:27Z</dcterms:created>
  <dcterms:modified xsi:type="dcterms:W3CDTF">2017-09-01T11:26:21Z</dcterms:modified>
</cp:coreProperties>
</file>