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5" r:id="rId4"/>
    <p:sldId id="260" r:id="rId5"/>
    <p:sldId id="261" r:id="rId6"/>
    <p:sldId id="262" r:id="rId7"/>
    <p:sldId id="264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2B01"/>
    <a:srgbClr val="B94900"/>
    <a:srgbClr val="712703"/>
    <a:srgbClr val="92300F"/>
    <a:srgbClr val="A9915D"/>
    <a:srgbClr val="AD9861"/>
    <a:srgbClr val="8A733F"/>
    <a:srgbClr val="FCFCE9"/>
    <a:srgbClr val="F5F1BF"/>
    <a:srgbClr val="B39E6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6433" autoAdjust="0"/>
  </p:normalViewPr>
  <p:slideViewPr>
    <p:cSldViewPr snapToGrid="0">
      <p:cViewPr varScale="1">
        <p:scale>
          <a:sx n="88" d="100"/>
          <a:sy n="88" d="100"/>
        </p:scale>
        <p:origin x="-135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tomatis-spb.ru/wp-content/uploads/2014/06/Learning-Breakthrough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26082" y="1173661"/>
            <a:ext cx="703301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Использование программы мозжечковой стимуляции со специальным комплексом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Learning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Breakthrough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Kit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Balametrics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) в психолого-педагогической коррекции детей с нарушениями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аутистического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спектра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-368709"/>
            <a:ext cx="9135879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88142" y="0"/>
            <a:ext cx="791988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A2535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Программа мозжечковой стимуляции</a:t>
            </a: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323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Программа мозжечковой стимуляции — это программа, направленная на стимуляцию и нормализацию работы мозжечка. </a:t>
            </a: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323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 основу программы легли многолетние исследования доктора педагогических наук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2323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Френка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323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2323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Белгау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323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http://mudriiya.ru/wp-content/uploads/2016/09/2015-04-16_06-44-45-600x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6891" y="3200400"/>
            <a:ext cx="57150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-368709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45342" y="0"/>
            <a:ext cx="72709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Набор оборудования </a:t>
            </a:r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pic>
        <p:nvPicPr>
          <p:cNvPr id="1026" name="Рисунок 1" descr="Learning Breakthrough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40312" y="700706"/>
            <a:ext cx="6489290" cy="5561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194620" y="206478"/>
            <a:ext cx="725620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Когда полезна программа мозжечковой стимуляции?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12606" y="1241060"/>
            <a:ext cx="718246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синдром дефицита внимания и 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гиперактивности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(СДВГ);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минимальная мозговая дисфункция (ММД);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задержка речевого развития (ЗРР) разной степени тяжести;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задержка психического развития (ЗПР) и задержка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психо-речевого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развития (ЗПРР);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дислексия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 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дизграфия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аутизм и расстройства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аутистического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спектра;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синдром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Аспергера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логоневроз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(заикание).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772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150375" y="206477"/>
            <a:ext cx="730045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Какие результаты можно получить, занимаясь по программе Ф. 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Белгау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32387" y="1225689"/>
            <a:ext cx="786088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улучшение концентрации и внимания;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повышение выносливости, работоспособности на занятиях;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улучшение зрительно-моторной координации;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двигательных способностей: скорости реакции, ловкости;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всех видов памяти, восприятия, воображения;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оптимизация навыков механического чтения;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интеллектуальных способностей;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математических и логических способностей;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способностей к планированию и контролю своей деятельности;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гармонизация эмоционально-волевой сферы;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нормализации поведения;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личностные изменения.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772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186543" y="145313"/>
            <a:ext cx="726428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Основные блоки программы мозжечковой стимуляции: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090277" y="1128925"/>
            <a:ext cx="729356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65238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Программа занятий состоит из 6 блоков, каждый из которых посвящен  освоению того или иного элемента оборудования :</a:t>
            </a: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65238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1–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й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блок: «Освоение балансировочной доски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Белгау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65238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2–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й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блок: «Комплекс упражнений с сенсорными мешочками»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65238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3–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й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блок: «Комплекс упражнений с мячом-маятником»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65238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4–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й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блок: «Комплекс упражнений с цветной планкой»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65238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5–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й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блок: «Комплекс упражнений с доской с цифрами»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65238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6–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й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блок: «Комплекс упражнений с использованием стенда с кубиками»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772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973394" y="1784556"/>
            <a:ext cx="7683909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улучшается моторно-зрительная координация;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двигательные и интеллектуальные способности ребенка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синхронизируются;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улучшается концентрация внимания;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пространственного воображения;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повышение уровня интеллекта.</a:t>
            </a: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Занятия на балансирующей доске позволяют ускорить решение коррекционных задач в логопедии и психологии.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3395" y="406880"/>
            <a:ext cx="75659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9875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Результаты занятий на балансировочной доске </a:t>
            </a:r>
            <a:r>
              <a:rPr lang="ru-RU" sz="32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Баламетрикс</a:t>
            </a:r>
            <a:endParaRPr lang="ru-RU" sz="32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772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91382" y="2501151"/>
            <a:ext cx="75659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9875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="" xmlns:p14="http://schemas.microsoft.com/office/powerpoint/2010/main" val="66772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461</TotalTime>
  <Words>181</Words>
  <Application>Microsoft Office PowerPoint</Application>
  <PresentationFormat>Экран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Наташа</cp:lastModifiedBy>
  <cp:revision>58</cp:revision>
  <dcterms:created xsi:type="dcterms:W3CDTF">2013-11-19T05:52:05Z</dcterms:created>
  <dcterms:modified xsi:type="dcterms:W3CDTF">2017-12-04T05:48:08Z</dcterms:modified>
</cp:coreProperties>
</file>