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4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solidFill>
                  <a:srgbClr val="F8F8F8"/>
                </a:solidFill>
              </a:defRPr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89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98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1885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5505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54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279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767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692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69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641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08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39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853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7543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fld id="{C2A3A0B2-C8BF-4B4C-B530-BA40AA12436A}" type="datetimeFigureOut">
              <a:rPr lang="ru-RU" smtClean="0"/>
              <a:t>07.12.2017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  <a:latin typeface="+mj-lt"/>
              </a:defRPr>
            </a:lvl1pPr>
          </a:lstStyle>
          <a:p>
            <a:fld id="{6948758F-C001-4F52-B839-F707502599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4632" cy="3098775"/>
          </a:xfrm>
        </p:spPr>
        <p:txBody>
          <a:bodyPr/>
          <a:lstStyle/>
          <a:p>
            <a:r>
              <a:rPr lang="ru-RU" dirty="0" smtClean="0"/>
              <a:t>Мини проект по литературе </a:t>
            </a:r>
            <a:br>
              <a:rPr lang="ru-RU" dirty="0" smtClean="0"/>
            </a:br>
            <a:r>
              <a:rPr lang="ru-RU" dirty="0" smtClean="0"/>
              <a:t>Тема: </a:t>
            </a:r>
            <a:r>
              <a:rPr lang="ru-RU" dirty="0" smtClean="0"/>
              <a:t>Заячьи </a:t>
            </a:r>
            <a:r>
              <a:rPr lang="ru-RU" dirty="0" smtClean="0"/>
              <a:t>лапы</a:t>
            </a:r>
            <a:br>
              <a:rPr lang="ru-RU" dirty="0" smtClean="0"/>
            </a:br>
            <a:r>
              <a:rPr lang="ru-RU" dirty="0" smtClean="0"/>
              <a:t>Моу »</a:t>
            </a:r>
            <a:r>
              <a:rPr lang="ru-RU" dirty="0" err="1" smtClean="0"/>
              <a:t>Сёминская</a:t>
            </a:r>
            <a:r>
              <a:rPr lang="ru-RU" dirty="0" smtClean="0"/>
              <a:t>» основная школа</a:t>
            </a:r>
            <a:br>
              <a:rPr lang="ru-RU" dirty="0" smtClean="0"/>
            </a:br>
            <a:r>
              <a:rPr lang="ru-RU" dirty="0" smtClean="0"/>
              <a:t>Ученик : Песков Андрей</a:t>
            </a:r>
            <a:br>
              <a:rPr lang="ru-RU" dirty="0" smtClean="0"/>
            </a:br>
            <a:r>
              <a:rPr lang="ru-RU" dirty="0" smtClean="0"/>
              <a:t>Учитель : Киселёва И.О.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512768" cy="6480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25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Мне понравилось это произведение потому что, она очень интересное, но иногда жалко героев. На мой взгляд произведение заслуживает что бы его прочти.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45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должны задумываться и понимать что надо другим помогать даже если он тебе не помог, если ты вред окружающим ты должен извиниться, герои произведения очень помогли зайцу, они спасли ему жизнь.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98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:Вспомнить героев и стать похожим на героев произведения</a:t>
            </a:r>
          </a:p>
          <a:p>
            <a:r>
              <a:rPr lang="ru-RU" dirty="0" smtClean="0"/>
              <a:t>1. Научиться выполнять более точнее и правильнее</a:t>
            </a:r>
            <a:r>
              <a:rPr lang="en-US" dirty="0" smtClean="0"/>
              <a:t> </a:t>
            </a:r>
            <a:r>
              <a:rPr lang="ru-RU" dirty="0" smtClean="0"/>
              <a:t>задания.</a:t>
            </a:r>
          </a:p>
          <a:p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Научиться работать в </a:t>
            </a:r>
            <a:r>
              <a:rPr lang="en-US" dirty="0" smtClean="0"/>
              <a:t>PowerPoint</a:t>
            </a:r>
          </a:p>
          <a:p>
            <a:r>
              <a:rPr lang="en-US" dirty="0" smtClean="0"/>
              <a:t>3.</a:t>
            </a:r>
            <a:r>
              <a:rPr lang="ru-RU" dirty="0" smtClean="0"/>
              <a:t>Делать задание во время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10" dirty="0" smtClean="0"/>
              <a:t>Главный герой зайчик, в него стрельнул дедушка и попал в ухо, заяц удрал . Дедушка пошёл опять охотиться в лесу было очень сухо и вдруг запахло гарью лесной пожар дедушка пошёл домой, но огонь догнал его и дед уже не знал куда бежать, в дали увидел зайца и побежал за ним заяц спас его он за это обязал зайцу, заяц обжёг лапы и живот дед отнес его в больницу и с тех пор заяц стал жить у него.</a:t>
            </a:r>
            <a:endParaRPr lang="ru-RU" sz="2810" dirty="0"/>
          </a:p>
        </p:txBody>
      </p:sp>
    </p:spTree>
    <p:extLst>
      <p:ext uri="{BB962C8B-B14F-4D97-AF65-F5344CB8AC3E}">
        <p14:creationId xmlns:p14="http://schemas.microsoft.com/office/powerpoint/2010/main" val="367704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прочитал произведение оно сражу мне понравилось оно очень интересное и увлекательное это моё любимое произведение 5 </a:t>
            </a:r>
            <a:r>
              <a:rPr lang="ru-RU" dirty="0" err="1" smtClean="0"/>
              <a:t>го</a:t>
            </a:r>
            <a:r>
              <a:rPr lang="ru-RU" dirty="0" smtClean="0"/>
              <a:t>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4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иллюстрация к произведению « </a:t>
            </a:r>
            <a:r>
              <a:rPr lang="ru-RU" dirty="0" err="1" smtClean="0"/>
              <a:t>Зайчьи</a:t>
            </a:r>
            <a:r>
              <a:rPr lang="ru-RU" dirty="0" smtClean="0"/>
              <a:t> лапы»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25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Theme 13">
      <a:dk1>
        <a:srgbClr val="000000"/>
      </a:dk1>
      <a:lt1>
        <a:srgbClr val="E1F3BC"/>
      </a:lt1>
      <a:dk2>
        <a:srgbClr val="078F48"/>
      </a:dk2>
      <a:lt2>
        <a:srgbClr val="969696"/>
      </a:lt2>
      <a:accent1>
        <a:srgbClr val="7BD163"/>
      </a:accent1>
      <a:accent2>
        <a:srgbClr val="8EC4F9"/>
      </a:accent2>
      <a:accent3>
        <a:srgbClr val="EEF8DA"/>
      </a:accent3>
      <a:accent4>
        <a:srgbClr val="000000"/>
      </a:accent4>
      <a:accent5>
        <a:srgbClr val="BFE5B7"/>
      </a:accent5>
      <a:accent6>
        <a:srgbClr val="80B1E2"/>
      </a:accent6>
      <a:hlink>
        <a:srgbClr val="779AB6"/>
      </a:hlink>
      <a:folHlink>
        <a:srgbClr val="107D4B"/>
      </a:folHlink>
    </a:clrScheme>
    <a:fontScheme name="Тема Office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E1F3BC"/>
        </a:lt1>
        <a:dk2>
          <a:srgbClr val="078F48"/>
        </a:dk2>
        <a:lt2>
          <a:srgbClr val="969696"/>
        </a:lt2>
        <a:accent1>
          <a:srgbClr val="7BD163"/>
        </a:accent1>
        <a:accent2>
          <a:srgbClr val="8EC4F9"/>
        </a:accent2>
        <a:accent3>
          <a:srgbClr val="EEF8DA"/>
        </a:accent3>
        <a:accent4>
          <a:srgbClr val="000000"/>
        </a:accent4>
        <a:accent5>
          <a:srgbClr val="BFE5B7"/>
        </a:accent5>
        <a:accent6>
          <a:srgbClr val="80B1E2"/>
        </a:accent6>
        <a:hlink>
          <a:srgbClr val="779AB6"/>
        </a:hlink>
        <a:folHlink>
          <a:srgbClr val="107D4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'Пруд'</Template>
  <TotalTime>26</TotalTime>
  <Words>206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Тема Office</vt:lpstr>
      <vt:lpstr>Мини проект по литературе  Тема: Заячьи лапы Моу »Сёминская» основная школа Ученик : Песков Андрей Учитель : Киселёва И.О. </vt:lpstr>
      <vt:lpstr>Введение</vt:lpstr>
      <vt:lpstr>Актуальность</vt:lpstr>
      <vt:lpstr>Цели и задачи</vt:lpstr>
      <vt:lpstr>Сведение</vt:lpstr>
      <vt:lpstr>Иследования</vt:lpstr>
      <vt:lpstr> иллюстрация к произведению « Зайчьи лапы»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проект по литературе  Тема: Зайчьи лапы Моу »Сёминская» основная школа Ученик : Песков Андрей Учитель : Киселёва И.О. </dc:title>
  <dc:creator>пользователь</dc:creator>
  <cp:lastModifiedBy>1</cp:lastModifiedBy>
  <cp:revision>4</cp:revision>
  <dcterms:created xsi:type="dcterms:W3CDTF">2017-05-26T16:47:31Z</dcterms:created>
  <dcterms:modified xsi:type="dcterms:W3CDTF">2017-12-07T06:24:40Z</dcterms:modified>
</cp:coreProperties>
</file>