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F1D-EFD6-48D1-B0A3-5C865A61650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77D7-7D35-482F-AB96-CEBB3E3FE54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F1D-EFD6-48D1-B0A3-5C865A61650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77D7-7D35-482F-AB96-CEBB3E3FE5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F1D-EFD6-48D1-B0A3-5C865A61650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77D7-7D35-482F-AB96-CEBB3E3FE5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F1D-EFD6-48D1-B0A3-5C865A61650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77D7-7D35-482F-AB96-CEBB3E3FE5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F1D-EFD6-48D1-B0A3-5C865A61650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C8B77D7-7D35-482F-AB96-CEBB3E3FE54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F1D-EFD6-48D1-B0A3-5C865A61650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77D7-7D35-482F-AB96-CEBB3E3FE5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F1D-EFD6-48D1-B0A3-5C865A61650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77D7-7D35-482F-AB96-CEBB3E3FE5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F1D-EFD6-48D1-B0A3-5C865A61650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77D7-7D35-482F-AB96-CEBB3E3FE5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F1D-EFD6-48D1-B0A3-5C865A61650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77D7-7D35-482F-AB96-CEBB3E3FE5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F1D-EFD6-48D1-B0A3-5C865A61650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77D7-7D35-482F-AB96-CEBB3E3FE5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F1D-EFD6-48D1-B0A3-5C865A61650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B77D7-7D35-482F-AB96-CEBB3E3FE5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B3C2F1D-EFD6-48D1-B0A3-5C865A616502}" type="datetimeFigureOut">
              <a:rPr lang="ru-RU" smtClean="0"/>
              <a:t>13.09.2017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C8B77D7-7D35-482F-AB96-CEBB3E3FE54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Моя Москва!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73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Autofit/>
          </a:bodyPr>
          <a:lstStyle/>
          <a:p>
            <a:r>
              <a:rPr lang="ru-RU" sz="2400" dirty="0" smtClean="0"/>
              <a:t>ЦЕЛЬ: Дать детям элементарные представления о городе Москве.</a:t>
            </a:r>
            <a:br>
              <a:rPr lang="ru-RU" sz="2400" dirty="0" smtClean="0"/>
            </a:br>
            <a:r>
              <a:rPr lang="ru-RU" sz="2400" dirty="0" smtClean="0"/>
              <a:t>Воспитание патриотических чувств, чувства любви и гордости за родной город.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241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Знакомство детей с городом началось с чтения литературы.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71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Ребята рассмотрели иллюстрации и ответили на вопросы.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7200" y="2727325"/>
            <a:ext cx="4038600" cy="22717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48200" y="2727325"/>
            <a:ext cx="4038600" cy="2271712"/>
          </a:xfrm>
        </p:spPr>
      </p:pic>
    </p:spTree>
    <p:extLst>
      <p:ext uri="{BB962C8B-B14F-4D97-AF65-F5344CB8AC3E}">
        <p14:creationId xmlns:p14="http://schemas.microsoft.com/office/powerpoint/2010/main" val="406540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Полученные знания закрепили сделав </a:t>
            </a:r>
            <a:r>
              <a:rPr lang="ru-RU" dirty="0" smtClean="0"/>
              <a:t>аппликацию кремлевской башни.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57200" y="2727325"/>
            <a:ext cx="4038600" cy="22717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48200" y="2727325"/>
            <a:ext cx="4038600" cy="2271712"/>
          </a:xfrm>
        </p:spPr>
      </p:pic>
    </p:spTree>
    <p:extLst>
      <p:ext uri="{BB962C8B-B14F-4D97-AF65-F5344CB8AC3E}">
        <p14:creationId xmlns:p14="http://schemas.microsoft.com/office/powerpoint/2010/main" val="125663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Ребята с интересом отнеслись к </a:t>
            </a:r>
            <a:r>
              <a:rPr lang="ru-RU" sz="3200" smtClean="0"/>
              <a:t>своей работе.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39887"/>
            <a:ext cx="8229600" cy="4629150"/>
          </a:xfrm>
        </p:spPr>
      </p:pic>
    </p:spTree>
    <p:extLst>
      <p:ext uri="{BB962C8B-B14F-4D97-AF65-F5344CB8AC3E}">
        <p14:creationId xmlns:p14="http://schemas.microsoft.com/office/powerpoint/2010/main" val="309707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Придумали город </a:t>
            </a:r>
            <a:r>
              <a:rPr lang="ru-RU" smtClean="0"/>
              <a:t>«Мечты»</a:t>
            </a:r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27325"/>
            <a:ext cx="4038600" cy="22717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573" y="1600200"/>
            <a:ext cx="2545854" cy="4525963"/>
          </a:xfrm>
        </p:spPr>
      </p:pic>
    </p:spTree>
    <p:extLst>
      <p:ext uri="{BB962C8B-B14F-4D97-AF65-F5344CB8AC3E}">
        <p14:creationId xmlns:p14="http://schemas.microsoft.com/office/powerpoint/2010/main" val="5334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Построили макет нашего будущего города. Пусть все будут в нем счастливы!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573" y="1600200"/>
            <a:ext cx="2545854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573" y="1600200"/>
            <a:ext cx="2545854" cy="4525963"/>
          </a:xfrm>
        </p:spPr>
      </p:pic>
    </p:spTree>
    <p:extLst>
      <p:ext uri="{BB962C8B-B14F-4D97-AF65-F5344CB8AC3E}">
        <p14:creationId xmlns:p14="http://schemas.microsoft.com/office/powerpoint/2010/main" val="347870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36</TotalTime>
  <Words>64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Моя Москва!</vt:lpstr>
      <vt:lpstr>ЦЕЛЬ: Дать детям элементарные представления о городе Москве. Воспитание патриотических чувств, чувства любви и гордости за родной город.</vt:lpstr>
      <vt:lpstr>Знакомство детей с городом началось с чтения литературы.</vt:lpstr>
      <vt:lpstr>Ребята рассмотрели иллюстрации и ответили на вопросы.</vt:lpstr>
      <vt:lpstr>Полученные знания закрепили сделав аппликацию кремлевской башни.</vt:lpstr>
      <vt:lpstr>Ребята с интересом отнеслись к своей работе.</vt:lpstr>
      <vt:lpstr>Придумали город «Мечты»</vt:lpstr>
      <vt:lpstr>Построили макет нашего будущего города. Пусть все будут в нем счастливы!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Москва!</dc:title>
  <dc:creator>PC</dc:creator>
  <cp:lastModifiedBy>PC</cp:lastModifiedBy>
  <cp:revision>6</cp:revision>
  <dcterms:created xsi:type="dcterms:W3CDTF">2017-09-13T12:10:04Z</dcterms:created>
  <dcterms:modified xsi:type="dcterms:W3CDTF">2017-09-13T18:22:07Z</dcterms:modified>
</cp:coreProperties>
</file>