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D60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72;&#1088;&#1080;&#1085;&#1072;\Documents\&#1052;&#1072;&#1088;&#1080;&#1085;&#1072;\1%20&#1082;&#1083;&#1072;&#1089;&#1089;\&#1087;&#1090;&#1080;&#1094;&#1099;\&#1075;&#1086;&#1083;&#1086;&#1089;&#1072;%20&#1087;&#1090;&#1080;&#1094;\&#1087;&#1090;&#1080;&#1095;&#1100;&#1080;%20&#1090;&#1088;&#1077;&#1083;&#1080;\&#1079;&#1074;&#1091;&#1082;&#1080;%20&#1083;&#1077;&#1089;&#1072;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72;&#1088;&#1080;&#1085;&#1072;\Documents\&#1052;&#1072;&#1088;&#1080;&#1085;&#1072;\1%20&#1082;&#1083;&#1072;&#1089;&#1089;\&#1087;&#1090;&#1080;&#1094;&#1099;\&#1075;&#1086;&#1083;&#1086;&#1089;&#1072;%20&#1087;&#1090;&#1080;&#1094;\&#1087;&#1090;&#1080;&#1095;&#1100;&#1080;%20&#1090;&#1088;&#1077;&#1083;&#1080;\&#1075;&#1083;&#1091;&#1093;&#1072;&#1088;&#1100;.mp3" TargetMode="Externa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72;&#1088;&#1080;&#1085;&#1072;\Documents\&#1052;&#1072;&#1088;&#1080;&#1085;&#1072;\1%20&#1082;&#1083;&#1072;&#1089;&#1089;\&#1087;&#1090;&#1080;&#1094;&#1099;\&#1075;&#1086;&#1083;&#1086;&#1089;&#1072;%20&#1087;&#1090;&#1080;&#1094;\&#1087;&#1090;&#1080;&#1095;&#1100;&#1080;%20&#1090;&#1088;&#1077;&#1083;&#1080;\&#1076;&#1103;&#1090;&#1077;&#1083;.mp3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72;&#1088;&#1080;&#1085;&#1072;\Documents\&#1052;&#1072;&#1088;&#1080;&#1085;&#1072;\1%20&#1082;&#1083;&#1072;&#1089;&#1089;\&#1087;&#1090;&#1080;&#1094;&#1099;\&#1075;&#1086;&#1083;&#1086;&#1089;&#1072;%20&#1087;&#1090;&#1080;&#1094;\&#1087;&#1090;&#1080;&#1095;&#1100;&#1080;%20&#1090;&#1088;&#1077;&#1083;&#1080;\&#1082;&#1091;&#1082;&#1091;&#1096;&#1082;&#1072;.mp3" TargetMode="Externa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72;&#1088;&#1080;&#1085;&#1072;\Documents\&#1052;&#1072;&#1088;&#1080;&#1085;&#1072;\1%20&#1082;&#1083;&#1072;&#1089;&#1089;\&#1087;&#1090;&#1080;&#1094;&#1099;\&#1075;&#1086;&#1083;&#1086;&#1089;&#1072;%20&#1087;&#1090;&#1080;&#1094;\&#1087;&#1090;&#1080;&#1095;&#1100;&#1080;%20&#1090;&#1088;&#1077;&#1083;&#1080;\&#1089;&#1086;&#1074;&#1072;.mp3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72;&#1088;&#1080;&#1085;&#1072;\Documents\&#1052;&#1072;&#1088;&#1080;&#1085;&#1072;\1%20&#1082;&#1083;&#1072;&#1089;&#1089;\&#1087;&#1090;&#1080;&#1094;&#1099;\&#1075;&#1086;&#1083;&#1086;&#1089;&#1072;%20&#1087;&#1090;&#1080;&#1094;\&#1087;&#1090;&#1080;&#1095;&#1100;&#1080;%20&#1090;&#1088;&#1077;&#1083;&#1080;\&#1080;&#1074;&#1086;&#1083;&#1075;&#1072;.mp3" TargetMode="Externa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Марина\Documents\Марина\2015-2016\птицы\голоса птиц\812782_ptitsy.jpg"/>
          <p:cNvPicPr>
            <a:picLocks noChangeAspect="1" noChangeArrowheads="1"/>
          </p:cNvPicPr>
          <p:nvPr/>
        </p:nvPicPr>
        <p:blipFill>
          <a:blip r:embed="rId3" cstate="print"/>
          <a:srcRect r="7694" b="15688"/>
          <a:stretch>
            <a:fillRect/>
          </a:stretch>
        </p:blipFill>
        <p:spPr bwMode="auto">
          <a:xfrm>
            <a:off x="3768091" y="0"/>
            <a:ext cx="5375909" cy="3068960"/>
          </a:xfrm>
          <a:prstGeom prst="rect">
            <a:avLst/>
          </a:prstGeom>
          <a:noFill/>
        </p:spPr>
      </p:pic>
      <p:pic>
        <p:nvPicPr>
          <p:cNvPr id="1030" name="Picture 6" descr="C:\Users\Марина\Documents\Марина\2015-2016\птицы\голоса птиц\pti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3015082"/>
            <a:ext cx="5759878" cy="3842918"/>
          </a:xfrm>
          <a:prstGeom prst="rect">
            <a:avLst/>
          </a:prstGeom>
          <a:noFill/>
        </p:spPr>
      </p:pic>
      <p:pic>
        <p:nvPicPr>
          <p:cNvPr id="1028" name="Picture 4" descr="C:\Users\Марина\Documents\Марина\2015-2016\птицы\голоса птиц\d41d8cd98f00b204e9800998ecf8427e_34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756592" y="2744924"/>
            <a:ext cx="5484102" cy="4113076"/>
          </a:xfrm>
          <a:prstGeom prst="rect">
            <a:avLst/>
          </a:prstGeom>
          <a:noFill/>
        </p:spPr>
      </p:pic>
      <p:pic>
        <p:nvPicPr>
          <p:cNvPr id="1029" name="Picture 5" descr="C:\Users\Марина\Documents\Марина\2015-2016\птицы\голоса птиц\mid_108366_843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4755800" cy="306896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051720" y="2132856"/>
            <a:ext cx="557511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Птичьи трели</a:t>
            </a:r>
            <a:endParaRPr lang="ru-RU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8" name="звуки лес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64088" y="5085184"/>
            <a:ext cx="3563888" cy="1077218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Гончарова М.Ш., воспитатель ГПД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619672" y="188640"/>
            <a:ext cx="715349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МБОУ Илькинская средняя общеобразовательная школа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671331,Республика Бурятия, </a:t>
            </a:r>
            <a:r>
              <a:rPr kumimoji="0" lang="ru-RU" sz="1200" b="0" i="0" u="sng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Заиграевский</a:t>
            </a: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район, с.Илька, ул.Трактовая 4, тел.57-2-16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</a:t>
            </a: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en-US" sz="1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mail</a:t>
            </a: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en-US" sz="1200" b="0" i="0" u="sng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Isoch</a:t>
            </a: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_2007@</a:t>
            </a:r>
            <a:r>
              <a:rPr kumimoji="0" lang="en-US" sz="1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mail</a:t>
            </a: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en-US" sz="1200" b="0" i="0" u="sng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ru</a:t>
            </a: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en-US" sz="1200" b="0" i="0" u="sng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ilkinskaya</a:t>
            </a: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@</a:t>
            </a:r>
            <a:r>
              <a:rPr kumimoji="0" lang="en-US" sz="1200" b="0" i="0" u="sng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yandex</a:t>
            </a: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en-US" sz="1200" b="0" i="0" u="sng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ru</a:t>
            </a: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сайт:</a:t>
            </a:r>
            <a:r>
              <a:rPr kumimoji="0" lang="en-US" sz="1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http</a:t>
            </a: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en-US" sz="1200" b="0" i="0" u="sng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isosh</a:t>
            </a: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en-US" sz="1200" b="0" i="0" u="sng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uozrb</a:t>
            </a: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en-US" sz="1200" b="0" i="0" u="sng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ru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015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Марина\Documents\Марина\2015-2016\птицы\голоса птиц\Глухар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36712" y="-1035496"/>
            <a:ext cx="11682536" cy="8460104"/>
          </a:xfrm>
          <a:prstGeom prst="rect">
            <a:avLst/>
          </a:prstGeom>
          <a:noFill/>
        </p:spPr>
      </p:pic>
      <p:pic>
        <p:nvPicPr>
          <p:cNvPr id="3" name="глухар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115616" y="260648"/>
            <a:ext cx="304800" cy="304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5616" y="4149080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Глухарь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50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Марина\Documents\Марина\2015-2016\птицы\голоса птиц\98081689_Dyat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дятел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123728" y="404664"/>
            <a:ext cx="304800" cy="304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16016" y="3933056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Дятел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76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арина\Documents\Марина\2015-2016\птицы\голоса птиц\kukushka-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0" y="0"/>
            <a:ext cx="9139940" cy="6861049"/>
          </a:xfrm>
          <a:prstGeom prst="rect">
            <a:avLst/>
          </a:prstGeom>
          <a:noFill/>
        </p:spPr>
      </p:pic>
      <p:pic>
        <p:nvPicPr>
          <p:cNvPr id="3" name="кукуш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7584" y="332656"/>
            <a:ext cx="304800" cy="304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23728" y="3933056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Кукушка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7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Марина\Documents\Марина\2015-2016\птицы\голоса птиц\zwalls.ru-310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12577" y="0"/>
            <a:ext cx="11362253" cy="7101408"/>
          </a:xfrm>
          <a:prstGeom prst="rect">
            <a:avLst/>
          </a:prstGeom>
          <a:noFill/>
        </p:spPr>
      </p:pic>
      <p:pic>
        <p:nvPicPr>
          <p:cNvPr id="3" name="сов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771800" y="908720"/>
            <a:ext cx="304800" cy="304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07904" y="407707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Сова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67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арина\Documents\Марина\2015-2016\птицы\голоса птиц\18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620688" y="-171401"/>
            <a:ext cx="10764688" cy="7176459"/>
          </a:xfrm>
          <a:prstGeom prst="rect">
            <a:avLst/>
          </a:prstGeom>
          <a:noFill/>
        </p:spPr>
      </p:pic>
      <p:pic>
        <p:nvPicPr>
          <p:cNvPr id="3" name="иволг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195736" y="764704"/>
            <a:ext cx="304800" cy="304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3968" y="764704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Иволга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07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53</Words>
  <Application>Microsoft Office PowerPoint</Application>
  <PresentationFormat>Экран (4:3)</PresentationFormat>
  <Paragraphs>10</Paragraphs>
  <Slides>6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 Гончарова</dc:creator>
  <cp:lastModifiedBy>Марина</cp:lastModifiedBy>
  <cp:revision>8</cp:revision>
  <dcterms:created xsi:type="dcterms:W3CDTF">2016-04-20T12:50:16Z</dcterms:created>
  <dcterms:modified xsi:type="dcterms:W3CDTF">2017-12-07T12:53:32Z</dcterms:modified>
</cp:coreProperties>
</file>