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88" r:id="rId3"/>
    <p:sldId id="261" r:id="rId4"/>
    <p:sldId id="289" r:id="rId5"/>
    <p:sldId id="266" r:id="rId6"/>
    <p:sldId id="290" r:id="rId7"/>
    <p:sldId id="293" r:id="rId8"/>
    <p:sldId id="259" r:id="rId9"/>
    <p:sldId id="263" r:id="rId10"/>
    <p:sldId id="257" r:id="rId11"/>
    <p:sldId id="258" r:id="rId12"/>
    <p:sldId id="265" r:id="rId13"/>
    <p:sldId id="291" r:id="rId14"/>
    <p:sldId id="260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68" r:id="rId33"/>
    <p:sldId id="269" r:id="rId34"/>
    <p:sldId id="287" r:id="rId35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4781C1-8FD3-44C8-8A0D-F2FDD6969E5D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230190-7D51-47D0-A862-22758EBDC6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141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1E534-B812-41C9-8945-27B2501AC053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1E534-B812-41C9-8945-27B2501AC053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1E534-B812-41C9-8945-27B2501AC053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1E534-B812-41C9-8945-27B2501AC053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1E534-B812-41C9-8945-27B2501AC053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1E534-B812-41C9-8945-27B2501AC053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1E534-B812-41C9-8945-27B2501AC053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4" descr="Шаблон презентации &quot;День Победы_11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граждане,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победившие фашизм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4071942"/>
            <a:ext cx="7129490" cy="1971692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Урок истории, посвященный 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70 годовщине  </a:t>
            </a:r>
          </a:p>
          <a:p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Великой Отечественной войны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Шаблон презентации &quot;День Победы_11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 урока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85860"/>
            <a:ext cx="8892480" cy="4840303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мы знаем о Великой Отечественной войне.</a:t>
            </a:r>
          </a:p>
          <a:p>
            <a:pPr marL="514350" indent="-514350"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Герои Великой Отечественной войны.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Герои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Сланцевской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земли.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Практическое задание.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Шаблон презентации &quot;День Победы_11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В исторических судьбоносных событиях познается человек, его возможности, его характер, духовные силы.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60851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Н.Р.Андреев                М.Д.Баранов           </a:t>
            </a:r>
            <a:r>
              <a:rPr lang="ru-RU" dirty="0" err="1" smtClean="0"/>
              <a:t>И.А.Башманов</a:t>
            </a:r>
            <a:r>
              <a:rPr lang="ru-RU" dirty="0" smtClean="0"/>
              <a:t>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К.И.Савельев              В.Ф.Фёдоров              О.К.Хомутов.</a:t>
            </a:r>
            <a:endParaRPr lang="ru-RU" dirty="0"/>
          </a:p>
        </p:txBody>
      </p:sp>
      <p:pic>
        <p:nvPicPr>
          <p:cNvPr id="26626" name="Picture 2" descr="Андреев, Николай Родионович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42852"/>
            <a:ext cx="1865717" cy="2714620"/>
          </a:xfrm>
          <a:prstGeom prst="rect">
            <a:avLst/>
          </a:prstGeom>
          <a:noFill/>
        </p:spPr>
      </p:pic>
      <p:pic>
        <p:nvPicPr>
          <p:cNvPr id="26628" name="Picture 4" descr="Baranov M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214290"/>
            <a:ext cx="1944216" cy="2703675"/>
          </a:xfrm>
          <a:prstGeom prst="rect">
            <a:avLst/>
          </a:prstGeom>
          <a:noFill/>
        </p:spPr>
      </p:pic>
      <p:pic>
        <p:nvPicPr>
          <p:cNvPr id="26630" name="Picture 6" descr="Konstantin Savel'e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356992"/>
            <a:ext cx="2017443" cy="2736304"/>
          </a:xfrm>
          <a:prstGeom prst="rect">
            <a:avLst/>
          </a:prstGeom>
          <a:noFill/>
        </p:spPr>
      </p:pic>
      <p:pic>
        <p:nvPicPr>
          <p:cNvPr id="26634" name="Picture 10" descr="Василий Фёдорович Фёдоров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68" y="3429000"/>
            <a:ext cx="1801366" cy="2588170"/>
          </a:xfrm>
          <a:prstGeom prst="rect">
            <a:avLst/>
          </a:prstGeom>
          <a:noFill/>
        </p:spPr>
      </p:pic>
      <p:sp>
        <p:nvSpPr>
          <p:cNvPr id="26636" name="AutoShape 12" descr="Хомутов Олег Константинович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8" name="AutoShape 14" descr="Хомутов Олег Константинович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40" name="AutoShape 16" descr="Хомутов Олег Константинович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42" name="AutoShape 18" descr="Хомутов Олег Константинович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43" name="Picture 19" descr="Хомутов Олег Константинович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00826" y="3429000"/>
            <a:ext cx="1789683" cy="266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2" descr="Башманов Иван Андреевич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00826" y="214290"/>
            <a:ext cx="1794237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Шаблон презентации &quot;День Победы_11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</a:p>
          <a:p>
            <a:pPr>
              <a:buNone/>
            </a:pPr>
            <a:r>
              <a:rPr lang="ru-RU" dirty="0" smtClean="0"/>
              <a:t>	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Ознакомьтесь с материалами, подготовьте небольшой рассказ об этих людях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Шаблон презентации &quot;День Победы_11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58204" cy="505461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по дорогам пыльным с боем шли.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бомб земля дрожала, как живая.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каждый метр своей родной земли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Отстаивали кровью поливая.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Свинцовая метелица мела,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Рвались снаряды, мины завывали…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Краеведческий музей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«Истории </a:t>
            </a:r>
            <a:r>
              <a:rPr lang="ru-RU" b="1" dirty="0" err="1" smtClean="0">
                <a:solidFill>
                  <a:srgbClr val="FF0000"/>
                </a:solidFill>
              </a:rPr>
              <a:t>Принаровья</a:t>
            </a:r>
            <a:r>
              <a:rPr lang="ru-RU" b="1" dirty="0" smtClean="0">
                <a:solidFill>
                  <a:srgbClr val="FF0000"/>
                </a:solidFill>
              </a:rPr>
              <a:t>»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МОУ «</a:t>
            </a:r>
            <a:r>
              <a:rPr lang="ru-RU" b="1" dirty="0" err="1" smtClean="0">
                <a:solidFill>
                  <a:srgbClr val="FF0000"/>
                </a:solidFill>
              </a:rPr>
              <a:t>Загривская</a:t>
            </a:r>
            <a:r>
              <a:rPr lang="ru-RU" b="1" dirty="0" smtClean="0">
                <a:solidFill>
                  <a:srgbClr val="FF0000"/>
                </a:solidFill>
              </a:rPr>
              <a:t> СОШ»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C:\Users\xXx\AppData\Local\Microsoft\Windows\Temporary Internet Files\Content.Word\IMG_0828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14488"/>
            <a:ext cx="4357686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1" descr="новая папка рисунки 01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1714488"/>
            <a:ext cx="4500594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Отдел «История школы»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C:\Users\xXx\AppData\Local\Microsoft\Windows\Temporary Internet Files\Content.Word\IMG_0801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6795" y="1428736"/>
            <a:ext cx="4267205" cy="45005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C:\Users\xXx\AppData\Local\Microsoft\Windows\Temporary Internet Files\Content.Word\IMG_0825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428736"/>
            <a:ext cx="4695827" cy="45005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85728"/>
            <a:ext cx="86868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Отдел «Быт </a:t>
            </a:r>
            <a:r>
              <a:rPr lang="ru-RU" b="1" dirty="0" err="1" smtClean="0">
                <a:solidFill>
                  <a:srgbClr val="FF0000"/>
                </a:solidFill>
              </a:rPr>
              <a:t>Принаровья</a:t>
            </a:r>
            <a:r>
              <a:rPr lang="ru-RU" b="1" dirty="0" smtClean="0">
                <a:solidFill>
                  <a:srgbClr val="FF0000"/>
                </a:solidFill>
              </a:rPr>
              <a:t>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C:\Users\xXx\AppData\Local\Microsoft\Windows\Temporary Internet Files\Content.Word\IMG_0807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1071546"/>
            <a:ext cx="3143272" cy="5500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:\Users\xXx\AppData\Local\Microsoft\Windows\Temporary Internet Files\Content.Word\IMG_0810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3857628"/>
            <a:ext cx="4071966" cy="26384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xXx\AppData\Local\Microsoft\Windows\Temporary Internet Files\Content.Word\IMG_0811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142984"/>
            <a:ext cx="3929090" cy="2624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xXx\AppData\Local\Microsoft\Windows\Temporary Internet Files\Content.Word\IMG_0827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322082" y="2821793"/>
            <a:ext cx="5572164" cy="20716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42852"/>
            <a:ext cx="8686800" cy="6429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Отдел «Эхо войны»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C:\Users\xXx\AppData\Local\Microsoft\Windows\Temporary Internet Files\Content.Word\IMG_0812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785794"/>
            <a:ext cx="350046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xXx\AppData\Local\Microsoft\Windows\Temporary Internet Files\Content.Word\IMG_0813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857496"/>
            <a:ext cx="348614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xXx\AppData\Local\Microsoft\Windows\Temporary Internet Files\Content.Word\IMG_0816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000108"/>
            <a:ext cx="428628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xXx\AppData\Local\Microsoft\Windows\Temporary Internet Files\Content.Word\IMG_0814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8" y="2786058"/>
            <a:ext cx="257173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xXx\AppData\Local\Microsoft\Windows\Temporary Internet Files\Content.Word\IMG_0822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4643446"/>
            <a:ext cx="3569955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xXx\AppData\Local\Microsoft\Windows\Temporary Internet Files\Content.Word\IMG_0819.jpg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143240" y="3500438"/>
            <a:ext cx="378621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G:\SAM_3353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72264" y="4643446"/>
            <a:ext cx="235745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60438" y="2143125"/>
            <a:ext cx="8183562" cy="407193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Героиня  </a:t>
            </a:r>
            <a:r>
              <a:rPr lang="ru-RU" sz="4000" b="1" cap="none" spc="50" dirty="0" err="1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Принаровья</a:t>
            </a:r>
            <a:r>
              <a:rPr lang="ru-RU" sz="4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– </a:t>
            </a:r>
            <a:br>
              <a:rPr lang="ru-RU" sz="4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000" b="1" cap="none" spc="50" dirty="0" err="1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Руфина</a:t>
            </a:r>
            <a:r>
              <a:rPr lang="ru-RU" sz="4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Тайнова</a:t>
            </a:r>
            <a:br>
              <a:rPr lang="ru-RU" sz="4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960438" y="530225"/>
            <a:ext cx="8183562" cy="1755775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Экскурсия </a:t>
            </a:r>
          </a:p>
          <a:p>
            <a:pPr algn="ctr"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 теме партизанское движение, </a:t>
            </a:r>
          </a:p>
          <a:p>
            <a:pPr algn="ctr"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 материалам музея</a:t>
            </a:r>
          </a:p>
          <a:p>
            <a:pPr algn="ctr"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«Истории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Принаровья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4714884"/>
            <a:ext cx="64294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Выполнила ученица 10 класса</a:t>
            </a:r>
            <a:b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Иванова Анастасия</a:t>
            </a:r>
            <a:b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Шаблон презентации &quot;День Победы_11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Задание: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Из предложенных фотографий уберите те, которые «выпадают» из общего ряда.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85728"/>
            <a:ext cx="86868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Памятник уроженцам деревень </a:t>
            </a:r>
            <a:r>
              <a:rPr lang="ru-RU" sz="2800" b="1" dirty="0" err="1" smtClean="0">
                <a:solidFill>
                  <a:srgbClr val="FF0000"/>
                </a:solidFill>
              </a:rPr>
              <a:t>Принаровья</a:t>
            </a:r>
            <a:r>
              <a:rPr lang="ru-RU" sz="2800" b="1" dirty="0" smtClean="0">
                <a:solidFill>
                  <a:srgbClr val="FF0000"/>
                </a:solidFill>
              </a:rPr>
              <a:t> погибшим во время Великой Отечественной войны Деревня Скамья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071546"/>
            <a:ext cx="4231990" cy="55721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</a:t>
            </a:r>
            <a:endParaRPr lang="ru-RU" dirty="0"/>
          </a:p>
        </p:txBody>
      </p:sp>
      <p:pic>
        <p:nvPicPr>
          <p:cNvPr id="5" name="Содержимое 4" descr="P1010021.JPG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500166" y="1500174"/>
            <a:ext cx="6000792" cy="52149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4282" y="1216680"/>
            <a:ext cx="4286280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Руфина</a:t>
            </a:r>
            <a:r>
              <a:rPr kumimoji="0" lang="ru-RU" sz="28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!–</a:t>
            </a:r>
            <a:r>
              <a:rPr kumimoji="0" lang="ru-RU" sz="2800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ДочьПереволока</a:t>
            </a:r>
            <a:r>
              <a:rPr kumimoji="0" lang="ru-RU" sz="28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,</a:t>
            </a:r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Краса и гордость </a:t>
            </a:r>
            <a:r>
              <a:rPr kumimoji="0" lang="ru-RU" sz="2800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Принаровья</a:t>
            </a:r>
            <a:r>
              <a:rPr kumimoji="0" lang="ru-RU" sz="28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,</a:t>
            </a:r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Не избежав всех козней рока,</a:t>
            </a:r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Ты пала, обливаясь кровью…</a:t>
            </a:r>
            <a:endParaRPr kumimoji="0" lang="ru-RU" sz="28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</a:t>
            </a: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 pitchFamily="34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 pitchFamily="34" charset="0"/>
              <a:cs typeface="Times New Roman" pitchFamily="18" charset="0"/>
            </a:endParaRP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1026" name="Picture 2" descr="G:\DCIM\107PHOTO\SAM_388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57166"/>
            <a:ext cx="4357718" cy="5905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6357958"/>
            <a:ext cx="8458200" cy="50004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0" y="0"/>
            <a:ext cx="4357718" cy="4800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0"/>
            <a:ext cx="6653228" cy="785794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Детство  и  юность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85721" y="642918"/>
            <a:ext cx="4714908" cy="53578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</a:t>
            </a:r>
            <a:endParaRPr lang="ru-RU" sz="1800" dirty="0"/>
          </a:p>
        </p:txBody>
      </p:sp>
      <p:pic>
        <p:nvPicPr>
          <p:cNvPr id="3" name="Рисунок 2" descr="семья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4414" y="785794"/>
            <a:ext cx="6500858" cy="49292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642910" y="6072206"/>
            <a:ext cx="8001056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Екатерина  Степановна  с сыновьями  Иваном  и Владимиром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7939112" cy="571504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Новый  этап  жизни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761372" y="1214422"/>
            <a:ext cx="4626159" cy="50720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</a:t>
            </a:r>
            <a:endParaRPr lang="ru-RU" dirty="0"/>
          </a:p>
        </p:txBody>
      </p:sp>
      <p:pic>
        <p:nvPicPr>
          <p:cNvPr id="4" name="Рисунок 3" descr="P1010008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72132" y="1928802"/>
            <a:ext cx="2714644" cy="3286148"/>
          </a:xfrm>
          <a:prstGeom prst="rect">
            <a:avLst/>
          </a:prstGeom>
        </p:spPr>
      </p:pic>
      <p:pic>
        <p:nvPicPr>
          <p:cNvPr id="5" name="Рисунок 4" descr="P1010009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5786" y="1928802"/>
            <a:ext cx="4000528" cy="32861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2910" y="5715016"/>
            <a:ext cx="8001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b="1" i="1" dirty="0" err="1" smtClean="0">
                <a:solidFill>
                  <a:srgbClr val="FF0000"/>
                </a:solidFill>
              </a:rPr>
              <a:t>К.К.Грищинский</a:t>
            </a:r>
            <a:r>
              <a:rPr lang="ru-RU" b="1" i="1" dirty="0" smtClean="0">
                <a:solidFill>
                  <a:srgbClr val="FF0000"/>
                </a:solidFill>
              </a:rPr>
              <a:t> «Ветеран»  Выпуск  второй </a:t>
            </a:r>
            <a:r>
              <a:rPr lang="ru-RU" b="1" i="1" dirty="0" err="1" smtClean="0">
                <a:solidFill>
                  <a:srgbClr val="FF0000"/>
                </a:solidFill>
              </a:rPr>
              <a:t>Лениздат</a:t>
            </a:r>
            <a:r>
              <a:rPr lang="ru-RU" b="1" i="1" dirty="0" smtClean="0">
                <a:solidFill>
                  <a:srgbClr val="FF0000"/>
                </a:solidFill>
              </a:rPr>
              <a:t> 1980 г.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400032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/>
              </a:rPr>
              <a:t>Разведчица - радистка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7" name="Содержимое 16"/>
          <p:cNvSpPr>
            <a:spLocks noGrp="1"/>
          </p:cNvSpPr>
          <p:nvPr>
            <p:ph sz="half" idx="1"/>
          </p:nvPr>
        </p:nvSpPr>
        <p:spPr>
          <a:xfrm>
            <a:off x="304800" y="1142984"/>
            <a:ext cx="4195762" cy="518161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Ты верно Родине служила:</a:t>
            </a:r>
          </a:p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Трудилась до седьмого пота</a:t>
            </a:r>
          </a:p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Когда ж война страну вскружила</a:t>
            </a:r>
          </a:p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Пошла в разведчицы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Балтфлота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sz="1500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500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500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5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         Николай  Денисович  </a:t>
            </a:r>
            <a:r>
              <a:rPr lang="ru-RU" sz="150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Симченков</a:t>
            </a:r>
            <a:r>
              <a:rPr lang="ru-RU" sz="15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«По дорогам  войны». Сборник  очерков, стихов и рассказов.  Сланцы, 1996 год.</a:t>
            </a:r>
            <a:endParaRPr lang="ru-RU" sz="15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5072066" y="1600200"/>
            <a:ext cx="3919534" cy="4724400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  <p:pic>
        <p:nvPicPr>
          <p:cNvPr id="10" name="Рисунок 9" descr="C:\Users\ADMIN\Desktop\IMG_0242.JPG"/>
          <p:cNvPicPr/>
          <p:nvPr/>
        </p:nvPicPr>
        <p:blipFill>
          <a:blip r:embed="rId3" cstate="screen">
            <a:lum bright="-10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1285860"/>
            <a:ext cx="3143272" cy="43577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686800" cy="57148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 фашистских  застенках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304800" y="1785926"/>
            <a:ext cx="4191000" cy="4538674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5072066" y="2071678"/>
            <a:ext cx="3919534" cy="357190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571480"/>
            <a:ext cx="49292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Но, где-то, в чём-то просчиталась,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Предатели вовсю следили!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капкан фашистский ты попалась,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Гестаповцы тебя схватили…</a:t>
            </a:r>
          </a:p>
          <a:p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4786314" y="571480"/>
            <a:ext cx="392909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И кровь твоя лилась ручьями,</a:t>
            </a:r>
            <a:endParaRPr kumimoji="0" lang="ru-RU" sz="2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Дымилась от ожогов кожа,</a:t>
            </a:r>
            <a:endParaRPr kumimoji="0" lang="ru-RU" sz="2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Но ты молчала пред врагами,</a:t>
            </a:r>
            <a:endParaRPr kumimoji="0" lang="ru-RU" sz="2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На кремень ты была похожа…</a:t>
            </a:r>
            <a:endParaRPr kumimoji="0" lang="ru-RU" sz="2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584575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i="1" dirty="0"/>
          </a:p>
        </p:txBody>
      </p:sp>
      <p:pic>
        <p:nvPicPr>
          <p:cNvPr id="8" name="Рисунок 7" descr="P1010006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28662" y="1928802"/>
            <a:ext cx="2857520" cy="3857652"/>
          </a:xfrm>
          <a:prstGeom prst="rect">
            <a:avLst/>
          </a:prstGeom>
        </p:spPr>
      </p:pic>
      <p:pic>
        <p:nvPicPr>
          <p:cNvPr id="10" name="Рисунок 9" descr="P1010007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57752" y="2071678"/>
            <a:ext cx="3857652" cy="3643338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00034" y="6143644"/>
            <a:ext cx="8072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Николай  Денисович  </a:t>
            </a:r>
            <a:r>
              <a:rPr lang="ru-RU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Симченков</a:t>
            </a: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«По дорогам  войны». </a:t>
            </a:r>
          </a:p>
          <a:p>
            <a:pPr algn="ctr"/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Сборник  очерков, стихов и рассказов.  Сланцы, 1996 год.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20484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42976" y="6000768"/>
            <a:ext cx="6643734" cy="52322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Братская   могила   в   городе Нарва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786050" y="428604"/>
            <a:ext cx="421484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 застенках  Нарвской  цитадели</a:t>
            </a:r>
            <a:endParaRPr kumimoji="0" lang="ru-RU" sz="2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Враги  тебя  тайком  убили…</a:t>
            </a:r>
            <a:endParaRPr kumimoji="0" lang="ru-RU" sz="2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Мерзавцы</a:t>
            </a:r>
            <a:r>
              <a:rPr kumimoji="0" lang="ru-RU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видимо,  хотели,</a:t>
            </a:r>
            <a:endParaRPr kumimoji="0" lang="ru-RU" sz="2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Чтобы  тебя  в  стране    забыли…</a:t>
            </a:r>
            <a:endParaRPr kumimoji="0" lang="ru-RU" sz="2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ADMIN\Desktop\IMG_0244.JPG"/>
          <p:cNvPicPr/>
          <p:nvPr/>
        </p:nvPicPr>
        <p:blipFill>
          <a:blip r:embed="rId2" cstate="screen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2786058"/>
            <a:ext cx="7929618" cy="3033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01752" y="2000240"/>
            <a:ext cx="8686800" cy="642942"/>
          </a:xfrm>
        </p:spPr>
        <p:txBody>
          <a:bodyPr>
            <a:normAutofit fontScale="90000"/>
          </a:bodyPr>
          <a:lstStyle/>
          <a:p>
            <a:pPr lvl="0" algn="ctr" fontAlgn="base">
              <a:spcAft>
                <a:spcPct val="0"/>
              </a:spcAft>
            </a:pPr>
            <a:r>
              <a:rPr lang="ru-RU" sz="2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Похоронили её в братской могиле на берегу реки Нарвы только в 1945 году.</a:t>
            </a:r>
            <a:endParaRPr lang="ru-RU" sz="2000" b="1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85728"/>
            <a:ext cx="8686800" cy="642942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Память   жива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214282" y="2000240"/>
            <a:ext cx="4286280" cy="43243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Загривье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чтут</a:t>
            </a:r>
          </a:p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свою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Руфину</a:t>
            </a:r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Косцы, доярки, инженеры,</a:t>
            </a:r>
          </a:p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 именем её дружину</a:t>
            </a:r>
          </a:p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Назвали в школе пионеры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pic>
        <p:nvPicPr>
          <p:cNvPr id="8" name="Рисунок 7" descr="C:\Users\ADMIN\Desktop\IMG_0232.JPG"/>
          <p:cNvPicPr/>
          <p:nvPr/>
        </p:nvPicPr>
        <p:blipFill>
          <a:blip r:embed="rId2" cstate="screen">
            <a:lum brigh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2" y="1785926"/>
            <a:ext cx="4857784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6072206"/>
            <a:ext cx="8643998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      Торжественный   сбор   пионерской   дружины, 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посвящённый   дню   рождения  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Руфины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Александровны Тайновой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" name="Рисунок 7" descr="G:\DCIM\107PHOTO\SAM_3896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1142984"/>
            <a:ext cx="7000892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1752" y="214290"/>
            <a:ext cx="8686800" cy="785818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Помним имя твое…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имч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8" y="357166"/>
            <a:ext cx="7786742" cy="48577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8596" y="5500702"/>
            <a:ext cx="8429684" cy="120032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400" dirty="0" smtClean="0"/>
              <a:t>Николай  Денисович  </a:t>
            </a:r>
            <a:r>
              <a:rPr lang="ru-RU" sz="2400" dirty="0" err="1" smtClean="0"/>
              <a:t>Симченков</a:t>
            </a:r>
            <a:r>
              <a:rPr lang="ru-RU" sz="2400" dirty="0" smtClean="0"/>
              <a:t>, автор  стихов </a:t>
            </a:r>
          </a:p>
          <a:p>
            <a:pPr algn="ctr"/>
            <a:r>
              <a:rPr lang="ru-RU" sz="2400" dirty="0" smtClean="0"/>
              <a:t> о  </a:t>
            </a:r>
            <a:r>
              <a:rPr lang="ru-RU" sz="2400" dirty="0" err="1" smtClean="0"/>
              <a:t>Руфине</a:t>
            </a:r>
            <a:r>
              <a:rPr lang="ru-RU" sz="2400" dirty="0" smtClean="0"/>
              <a:t> Александровне Тайновой  </a:t>
            </a:r>
          </a:p>
          <a:p>
            <a:pPr algn="ctr"/>
            <a:r>
              <a:rPr lang="ru-RU" sz="2400" dirty="0" smtClean="0"/>
              <a:t>на  встрече  с  пионерами</a:t>
            </a:r>
            <a:endParaRPr lang="ru-RU" sz="2400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00174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100" name="Picture 4" descr="http://0.avatars.yandex.net/get-entity_search/aHR0cDovL3VwbG9hZC53aWtpbWVkaWEub3JnL3dpa2lwZWRpYS9jb21tb25zL2IvYjEvS3V0dXpvdjEuanBn/S120xU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1944216" cy="2916535"/>
          </a:xfrm>
          <a:prstGeom prst="rect">
            <a:avLst/>
          </a:prstGeom>
          <a:noFill/>
        </p:spPr>
      </p:pic>
      <p:pic>
        <p:nvPicPr>
          <p:cNvPr id="4102" name="Picture 6" descr="Фотографии Александра Ярославича Невского - &quot;Подборка фотографий&quot; (4/8)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214290"/>
            <a:ext cx="3168352" cy="2880320"/>
          </a:xfrm>
          <a:prstGeom prst="rect">
            <a:avLst/>
          </a:prstGeom>
          <a:noFill/>
        </p:spPr>
      </p:pic>
      <p:pic>
        <p:nvPicPr>
          <p:cNvPr id="4104" name="Picture 8" descr="Gawrilowbrest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175" b="4878"/>
          <a:stretch>
            <a:fillRect/>
          </a:stretch>
        </p:blipFill>
        <p:spPr bwMode="auto">
          <a:xfrm>
            <a:off x="6660232" y="260649"/>
            <a:ext cx="2067693" cy="2808311"/>
          </a:xfrm>
          <a:prstGeom prst="rect">
            <a:avLst/>
          </a:prstGeom>
          <a:noFill/>
        </p:spPr>
      </p:pic>
      <p:pic>
        <p:nvPicPr>
          <p:cNvPr id="4106" name="Picture 10" descr="http://1.avatars.yandex.net/get-entity_search/aHR0cDovL3VwbG9hZC53aWtpbWVkaWEub3JnL3dpa2lwZWRpYS9jb21tb25zL2IvYjIvVmljdG9yX1RhbGFsaWhraW4uanBn/S120xU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1370"/>
          <a:stretch>
            <a:fillRect/>
          </a:stretch>
        </p:blipFill>
        <p:spPr bwMode="auto">
          <a:xfrm>
            <a:off x="714348" y="3214686"/>
            <a:ext cx="2259972" cy="2960729"/>
          </a:xfrm>
          <a:prstGeom prst="rect">
            <a:avLst/>
          </a:prstGeom>
          <a:noFill/>
        </p:spPr>
      </p:pic>
      <p:pic>
        <p:nvPicPr>
          <p:cNvPr id="4110" name="Picture 14" descr="https://im0-tub-ru.yandex.net/i?id=6e077de119f1eb07337dc3689302d59f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9872" y="3212976"/>
            <a:ext cx="2304256" cy="2979642"/>
          </a:xfrm>
          <a:prstGeom prst="rect">
            <a:avLst/>
          </a:prstGeom>
          <a:noFill/>
        </p:spPr>
      </p:pic>
      <p:pic>
        <p:nvPicPr>
          <p:cNvPr id="4114" name="Picture 18" descr="Img Dni Ru Binaries V2 Articlepic 287352 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3214686"/>
            <a:ext cx="2736304" cy="295816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071538" y="2786058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М.И.Кутузов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14876" y="2786058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А.Невский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85852" y="6143644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В.В. Талалихин</a:t>
            </a:r>
            <a:endParaRPr lang="ru-RU" b="1" dirty="0"/>
          </a:p>
        </p:txBody>
      </p:sp>
      <p:sp>
        <p:nvSpPr>
          <p:cNvPr id="13" name="Содержимое 10"/>
          <p:cNvSpPr txBox="1">
            <a:spLocks/>
          </p:cNvSpPr>
          <p:nvPr/>
        </p:nvSpPr>
        <p:spPr>
          <a:xfrm>
            <a:off x="2786050" y="6143644"/>
            <a:ext cx="3214710" cy="369332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Times New Roman" pitchFamily="18" charset="0"/>
              </a:rPr>
              <a:t>Г. К. Жуков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  <p:sp>
        <p:nvSpPr>
          <p:cNvPr id="14" name="Содержимое 10"/>
          <p:cNvSpPr txBox="1">
            <a:spLocks/>
          </p:cNvSpPr>
          <p:nvPr/>
        </p:nvSpPr>
        <p:spPr>
          <a:xfrm>
            <a:off x="4929190" y="6072206"/>
            <a:ext cx="5338936" cy="369332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Times New Roman" pitchFamily="18" charset="0"/>
              </a:rPr>
              <a:t>     З. Космодемьянская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  <p:sp>
        <p:nvSpPr>
          <p:cNvPr id="16" name="Содержимое 10"/>
          <p:cNvSpPr txBox="1">
            <a:spLocks/>
          </p:cNvSpPr>
          <p:nvPr/>
        </p:nvSpPr>
        <p:spPr>
          <a:xfrm>
            <a:off x="5857884" y="2714620"/>
            <a:ext cx="3624424" cy="369332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b="1" dirty="0" smtClean="0">
                <a:latin typeface="+mj-lt"/>
                <a:cs typeface="Times New Roman" pitchFamily="18" charset="0"/>
              </a:rPr>
              <a:t>П.М.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n-ea"/>
                <a:cs typeface="Times New Roman" pitchFamily="18" charset="0"/>
              </a:rPr>
              <a:t>Гаврилов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1115616" y="908720"/>
            <a:ext cx="4248472" cy="559325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i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</a:t>
            </a:r>
            <a:r>
              <a:rPr lang="ru-RU" sz="1800" i="1" dirty="0" smtClean="0">
                <a:solidFill>
                  <a:schemeClr val="accent1">
                    <a:lumMod val="75000"/>
                  </a:schemeClr>
                </a:solidFill>
              </a:rPr>
              <a:t>« Будем верны славе отцов,</a:t>
            </a:r>
          </a:p>
          <a:p>
            <a:pPr>
              <a:buNone/>
            </a:pPr>
            <a:r>
              <a:rPr lang="ru-RU" sz="1800" i="1" dirty="0" smtClean="0">
                <a:solidFill>
                  <a:schemeClr val="accent1">
                    <a:lumMod val="75000"/>
                  </a:schemeClr>
                </a:solidFill>
              </a:rPr>
              <a:t>       Не омрачим бессмертный подвиг!»</a:t>
            </a:r>
          </a:p>
          <a:p>
            <a:pPr>
              <a:buNone/>
            </a:pPr>
            <a:r>
              <a:rPr lang="ru-RU" sz="1800" i="1" dirty="0" smtClean="0">
                <a:solidFill>
                  <a:schemeClr val="accent1">
                    <a:lumMod val="75000"/>
                  </a:schemeClr>
                </a:solidFill>
              </a:rPr>
              <a:t>       Нет большего несчастья для народа, чем война! Она несет с собой смерть миллионам людей, уничтожение </a:t>
            </a:r>
            <a:r>
              <a:rPr lang="ru-RU" sz="1600" i="1" dirty="0" smtClean="0">
                <a:solidFill>
                  <a:schemeClr val="accent1">
                    <a:lumMod val="75000"/>
                  </a:schemeClr>
                </a:solidFill>
              </a:rPr>
              <a:t>всех</a:t>
            </a:r>
            <a:r>
              <a:rPr lang="ru-RU" sz="1800" i="1" dirty="0" smtClean="0">
                <a:solidFill>
                  <a:schemeClr val="accent1">
                    <a:lumMod val="75000"/>
                  </a:schemeClr>
                </a:solidFill>
              </a:rPr>
              <a:t> ценностей, созданных руками человека, голод, всевозможные лишения и страдания человечеству. Вторая мировая война была  особенно жестокой и ужасной, так как она велась фашистской Германией с целью порабощения всех стран и народов и установления своего господства, превращения их в рабскую силу, обслуживающую германский фашизм.</a:t>
            </a:r>
          </a:p>
          <a:p>
            <a:pPr>
              <a:buNone/>
            </a:pPr>
            <a:r>
              <a:rPr lang="ru-RU" sz="1800" i="1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endParaRPr lang="ru-RU" sz="18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F:\DCIM\107PHOTO\SAM_4362.JPG"/>
          <p:cNvPicPr>
            <a:picLocks noGrp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024809" y="4280447"/>
            <a:ext cx="2592288" cy="21855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Содержимое 5" descr="F:\DCIM\107PHOTO\SAM_4427.JPG"/>
          <p:cNvPicPr>
            <a:picLocks/>
          </p:cNvPicPr>
          <p:nvPr/>
        </p:nvPicPr>
        <p:blipFill>
          <a:blip r:embed="rId3" cstate="screen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439516" y="761284"/>
            <a:ext cx="3645048" cy="26437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sz="half" idx="1"/>
          </p:nvPr>
        </p:nvSpPr>
        <p:spPr>
          <a:xfrm>
            <a:off x="304800" y="428604"/>
            <a:ext cx="4481514" cy="589599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endParaRPr lang="ru-RU" sz="1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1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</a:t>
            </a:r>
            <a:r>
              <a:rPr lang="ru-RU" sz="1800" i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Взламывая оборону противника,</a:t>
            </a:r>
          </a:p>
          <a:p>
            <a:pPr algn="ctr">
              <a:buNone/>
            </a:pPr>
            <a:r>
              <a:rPr lang="ru-RU" sz="1800" i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наши войска занимали один</a:t>
            </a:r>
          </a:p>
          <a:p>
            <a:pPr algn="ctr">
              <a:buNone/>
            </a:pPr>
            <a:r>
              <a:rPr lang="ru-RU" sz="1800" i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опорный пункт за другим. </a:t>
            </a:r>
          </a:p>
          <a:p>
            <a:pPr algn="ctr">
              <a:buNone/>
            </a:pPr>
            <a:r>
              <a:rPr lang="ru-RU" sz="1800" i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8 мая 1945 года у австрийского</a:t>
            </a:r>
          </a:p>
          <a:p>
            <a:pPr algn="ctr">
              <a:buNone/>
            </a:pPr>
            <a:r>
              <a:rPr lang="ru-RU" sz="1800" i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города </a:t>
            </a:r>
            <a:r>
              <a:rPr lang="ru-RU" sz="1800" i="1" spc="50" dirty="0" err="1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Линц</a:t>
            </a:r>
            <a:r>
              <a:rPr lang="ru-RU" sz="1800" i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что на западе Австрии, наши войска встретились с американскими войсками.</a:t>
            </a:r>
          </a:p>
          <a:p>
            <a:pPr algn="ctr">
              <a:buNone/>
            </a:pPr>
            <a:r>
              <a:rPr lang="ru-RU" sz="1800" i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Германия капитулировала! Победа!     </a:t>
            </a:r>
          </a:p>
          <a:p>
            <a:pPr algn="ctr">
              <a:buNone/>
            </a:pPr>
            <a:r>
              <a:rPr lang="ru-RU" sz="1800" i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Наказ ветерана.</a:t>
            </a:r>
          </a:p>
          <a:p>
            <a:pPr algn="ctr">
              <a:buNone/>
            </a:pPr>
            <a:r>
              <a:rPr lang="ru-RU" sz="18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« Молодой человек, </a:t>
            </a:r>
          </a:p>
          <a:p>
            <a:pPr algn="ctr">
              <a:buNone/>
            </a:pPr>
            <a:r>
              <a:rPr lang="ru-RU" sz="18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поклонись Великой Славе.</a:t>
            </a:r>
          </a:p>
          <a:p>
            <a:pPr algn="ctr">
              <a:buNone/>
            </a:pPr>
            <a:r>
              <a:rPr lang="ru-RU" sz="18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Поклонись Великому Мужеству.</a:t>
            </a:r>
          </a:p>
          <a:p>
            <a:pPr algn="ctr">
              <a:buNone/>
            </a:pPr>
            <a:r>
              <a:rPr lang="ru-RU" sz="18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Помни!</a:t>
            </a:r>
          </a:p>
          <a:p>
            <a:pPr algn="ctr">
              <a:buNone/>
            </a:pPr>
            <a:r>
              <a:rPr lang="ru-RU" sz="18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Знай!</a:t>
            </a:r>
          </a:p>
          <a:p>
            <a:pPr algn="ctr">
              <a:buNone/>
            </a:pPr>
            <a:r>
              <a:rPr lang="ru-RU" sz="1800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Не забудь!»</a:t>
            </a:r>
          </a:p>
          <a:p>
            <a:pPr algn="ctr">
              <a:buNone/>
            </a:pPr>
            <a:r>
              <a:rPr lang="ru-RU" sz="1800" i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Ветеран Великой Отечественной войны Марченков Иван Алексеевич.</a:t>
            </a:r>
          </a:p>
          <a:p>
            <a:pPr>
              <a:buNone/>
            </a:pPr>
            <a:r>
              <a:rPr lang="ru-RU" sz="1800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</a:t>
            </a:r>
            <a:endParaRPr lang="ru-RU" sz="1800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3" name="Рисунок 2" descr="F:\DCIM\107PHOTO\SAM_4270.JPG"/>
          <p:cNvPicPr/>
          <p:nvPr/>
        </p:nvPicPr>
        <p:blipFill>
          <a:blip r:embed="rId2" cstate="screen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052736"/>
            <a:ext cx="4000528" cy="50720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Задание: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	Напишите вашим сверстникам, будущим поколениям наказ – пожелание.  </a:t>
            </a:r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Шаблон презентации &quot;День Победы_11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51720" y="332656"/>
            <a:ext cx="4176464" cy="6264696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70000"/>
              </a:lnSpc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Пусть не будет войны никогда!</a:t>
            </a:r>
          </a:p>
          <a:p>
            <a:pPr>
              <a:lnSpc>
                <a:spcPct val="170000"/>
              </a:lnSpc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Пусть спокойно заснут города.</a:t>
            </a:r>
          </a:p>
          <a:p>
            <a:pPr>
              <a:lnSpc>
                <a:spcPct val="170000"/>
              </a:lnSpc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Пусть сирены пронзительный вой</a:t>
            </a:r>
          </a:p>
          <a:p>
            <a:pPr>
              <a:lnSpc>
                <a:spcPct val="170000"/>
              </a:lnSpc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Не звучит над моей головой.</a:t>
            </a:r>
          </a:p>
          <a:p>
            <a:pPr>
              <a:lnSpc>
                <a:spcPct val="170000"/>
              </a:lnSpc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Ни один пусть не рвётся снаряд,</a:t>
            </a:r>
          </a:p>
          <a:p>
            <a:pPr>
              <a:lnSpc>
                <a:spcPct val="170000"/>
              </a:lnSpc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Ни один не строчит автомат.</a:t>
            </a:r>
          </a:p>
          <a:p>
            <a:pPr>
              <a:lnSpc>
                <a:spcPct val="170000"/>
              </a:lnSpc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Оглашают пусть наши леса</a:t>
            </a:r>
          </a:p>
          <a:p>
            <a:pPr>
              <a:lnSpc>
                <a:spcPct val="170000"/>
              </a:lnSpc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Только птиц и детей голоса.</a:t>
            </a:r>
          </a:p>
          <a:p>
            <a:pPr>
              <a:lnSpc>
                <a:spcPct val="170000"/>
              </a:lnSpc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Пусть мирно проходят года,</a:t>
            </a:r>
          </a:p>
          <a:p>
            <a:pPr>
              <a:lnSpc>
                <a:spcPct val="170000"/>
              </a:lnSpc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Пусть не будет войны никогда!</a:t>
            </a:r>
          </a:p>
          <a:p>
            <a:pPr>
              <a:lnSpc>
                <a:spcPct val="170000"/>
              </a:lnSpc>
              <a:buNone/>
            </a:pPr>
            <a:r>
              <a:rPr lang="ru-RU" b="1" i="1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3250" name="Picture 2" descr="Вечный огонь гиф анимация к 9 мая к дню Побед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64080" y="0"/>
            <a:ext cx="970808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Шаблон презентации &quot;День Победы_11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	Какое событие объединяет оставшиеся  фотографии?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 descr="Шаблон презентации &quot;День Победы_11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04" name="Picture 8" descr="Gawrilowbrest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175" b="4878"/>
          <a:stretch>
            <a:fillRect/>
          </a:stretch>
        </p:blipFill>
        <p:spPr bwMode="auto">
          <a:xfrm>
            <a:off x="6660232" y="1268760"/>
            <a:ext cx="2067693" cy="28083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6" name="Picture 10" descr="http://1.avatars.yandex.net/get-entity_search/aHR0cDovL3VwbG9hZC53aWtpbWVkaWEub3JnL3dpa2lwZWRpYS9jb21tb25zL2IvYjIvVmljdG9yX1RhbGFsaWhraW4uanBn/S120xU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1370"/>
          <a:stretch>
            <a:fillRect/>
          </a:stretch>
        </p:blipFill>
        <p:spPr bwMode="auto">
          <a:xfrm>
            <a:off x="611560" y="1916832"/>
            <a:ext cx="2259972" cy="29607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10" name="Picture 14" descr="https://im0-tub-ru.yandex.net/i?id=6e077de119f1eb07337dc3689302d59f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888" y="0"/>
            <a:ext cx="2304256" cy="29796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14" name="Picture 18" descr="Img Dni Ru Binaries V2 Articlepic 287352 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3284984"/>
            <a:ext cx="2736304" cy="29581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TextBox 9"/>
          <p:cNvSpPr txBox="1"/>
          <p:nvPr/>
        </p:nvSpPr>
        <p:spPr>
          <a:xfrm>
            <a:off x="3419872" y="5805264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Зоя Космодемьянская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 txBox="1">
            <a:spLocks noGrp="1"/>
          </p:cNvSpPr>
          <p:nvPr>
            <p:ph idx="1"/>
          </p:nvPr>
        </p:nvSpPr>
        <p:spPr>
          <a:xfrm>
            <a:off x="1403648" y="3068960"/>
            <a:ext cx="5338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3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Георгий Константинович Жуков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5013176"/>
            <a:ext cx="3491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Виктор Васильевич Талалихин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012160" y="4149080"/>
            <a:ext cx="33123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Пётр Михайлович Гаврилов</a:t>
            </a: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Шаблон презентации &quot;День Победы_11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Ознакомьтесь с биографией этих людей</a:t>
            </a:r>
            <a:endParaRPr lang="ru-RU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Шаблон презентации &quot;День Победы_11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Шаблон презентации &quot;День Победы_11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 всех святое право – Отчизну защищать.</a:t>
            </a:r>
          </a:p>
          <a:p>
            <a:pPr>
              <a:lnSpc>
                <a:spcPct val="150000"/>
              </a:lnSpc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 если и придется, то жизнь свою отдать.</a:t>
            </a:r>
          </a:p>
          <a:p>
            <a:pPr>
              <a:lnSpc>
                <a:spcPct val="150000"/>
              </a:lnSpc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Во времена любые достоин славы то, </a:t>
            </a:r>
          </a:p>
          <a:p>
            <a:pPr>
              <a:lnSpc>
                <a:spcPct val="150000"/>
              </a:lnSpc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Кто,  как зеницу ока, Отчизну бережет.</a:t>
            </a:r>
          </a:p>
          <a:p>
            <a:pPr>
              <a:lnSpc>
                <a:spcPct val="150000"/>
              </a:lnSpc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Сегодня вспомним с вами защитников Руси, </a:t>
            </a:r>
          </a:p>
          <a:p>
            <a:pPr>
              <a:lnSpc>
                <a:spcPct val="150000"/>
              </a:lnSpc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Ведь в нас, живущих ныне, частица их крови!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Шаблон презентации &quot;День Победы_11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Цель и задачи урока:</a:t>
            </a:r>
          </a:p>
          <a:p>
            <a:r>
              <a:rPr lang="ru-RU" dirty="0" smtClean="0"/>
              <a:t>содействие духовно-нравственному развитию и воспитанию учащихся, формированию российской гражданской идентичности, патриотизма, уважения к Отчеству;</a:t>
            </a:r>
          </a:p>
          <a:p>
            <a:r>
              <a:rPr lang="ru-RU" dirty="0" smtClean="0"/>
              <a:t>обобщить знания учащихся по теме; показать подвиг советского народа, одержавшего победу в тяжелой войне;</a:t>
            </a:r>
          </a:p>
          <a:p>
            <a:r>
              <a:rPr lang="ru-RU" dirty="0" smtClean="0"/>
              <a:t>продолжить развивать у учащихся навыки работы с дополнительным материалом: анализировать его, делать выводы;</a:t>
            </a:r>
          </a:p>
          <a:p>
            <a:r>
              <a:rPr lang="ru-RU" dirty="0" smtClean="0"/>
              <a:t>развивать навыки связной речи, умение слушать, делать записи;</a:t>
            </a:r>
          </a:p>
          <a:p>
            <a:r>
              <a:rPr lang="ru-RU" dirty="0" smtClean="0"/>
              <a:t>развивать умение работать в группах.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566</TotalTime>
  <Words>780</Words>
  <Application>Microsoft Office PowerPoint</Application>
  <PresentationFormat>Экран (4:3)</PresentationFormat>
  <Paragraphs>178</Paragraphs>
  <Slides>34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             Мы граждане,                      победившие фашизм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План урока </vt:lpstr>
      <vt:lpstr>Презентация PowerPoint</vt:lpstr>
      <vt:lpstr>Презентация PowerPoint</vt:lpstr>
      <vt:lpstr>Презентация PowerPoint</vt:lpstr>
      <vt:lpstr>Презентация PowerPoint</vt:lpstr>
      <vt:lpstr>Краеведческий музей  «Истории Принаровья»  МОУ «Загривская СОШ»</vt:lpstr>
      <vt:lpstr>Отдел «История школы»</vt:lpstr>
      <vt:lpstr>Отдел «Быт Принаровья»</vt:lpstr>
      <vt:lpstr>Отдел «Эхо войны»</vt:lpstr>
      <vt:lpstr> Героиня  Принаровья –  Руфина  Тайнова    </vt:lpstr>
      <vt:lpstr>Памятник уроженцам деревень Принаровья погибшим во время Великой Отечественной войны Деревня Скамья </vt:lpstr>
      <vt:lpstr>Презентация PowerPoint</vt:lpstr>
      <vt:lpstr>Детство  и  юность</vt:lpstr>
      <vt:lpstr>Новый  этап  жизни</vt:lpstr>
      <vt:lpstr>Разведчица - радистка</vt:lpstr>
      <vt:lpstr>В  фашистских  застенках</vt:lpstr>
      <vt:lpstr>Похоронили её в братской могиле на берегу реки Нарвы только в 1945 году.</vt:lpstr>
      <vt:lpstr>Память   жива</vt:lpstr>
      <vt:lpstr>Помним имя твое…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66</cp:revision>
  <dcterms:modified xsi:type="dcterms:W3CDTF">2017-12-07T12:56:16Z</dcterms:modified>
</cp:coreProperties>
</file>