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1A86B5-E6C3-4CB1-9153-FA7C3899CAD4}" type="doc">
      <dgm:prSet loTypeId="urn:microsoft.com/office/officeart/2005/8/layout/chevron2" loCatId="process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0AE353-9EB9-4E50-B465-AD0EB3B462FE}">
      <dgm:prSet/>
      <dgm:spPr/>
      <dgm:t>
        <a:bodyPr/>
        <a:lstStyle/>
        <a:p>
          <a:pPr rtl="0"/>
          <a:endParaRPr lang="ru-RU" dirty="0"/>
        </a:p>
      </dgm:t>
    </dgm:pt>
    <dgm:pt modelId="{5BDF0CC2-4BD8-4809-9908-E1A96F3411FA}" type="parTrans" cxnId="{820E3C0F-2610-4D3E-A7FC-A74428E44F2D}">
      <dgm:prSet/>
      <dgm:spPr/>
      <dgm:t>
        <a:bodyPr/>
        <a:lstStyle/>
        <a:p>
          <a:endParaRPr lang="ru-RU"/>
        </a:p>
      </dgm:t>
    </dgm:pt>
    <dgm:pt modelId="{0DBBCF0D-A905-4E0D-9950-8F89D535B223}" type="sibTrans" cxnId="{820E3C0F-2610-4D3E-A7FC-A74428E44F2D}">
      <dgm:prSet/>
      <dgm:spPr/>
      <dgm:t>
        <a:bodyPr/>
        <a:lstStyle/>
        <a:p>
          <a:endParaRPr lang="ru-RU"/>
        </a:p>
      </dgm:t>
    </dgm:pt>
    <dgm:pt modelId="{1824D443-E86E-4EC8-A7F2-CCD6737F49F4}">
      <dgm:prSet/>
      <dgm:spPr/>
      <dgm:t>
        <a:bodyPr/>
        <a:lstStyle/>
        <a:p>
          <a:pPr rtl="0"/>
          <a:endParaRPr lang="ru-RU" dirty="0"/>
        </a:p>
      </dgm:t>
    </dgm:pt>
    <dgm:pt modelId="{41ADB3F0-A25F-46D3-B885-6AE6CCFB2BDE}" type="parTrans" cxnId="{24F0E056-F5C8-4AC3-A49F-B0DBF68B4E08}">
      <dgm:prSet/>
      <dgm:spPr/>
      <dgm:t>
        <a:bodyPr/>
        <a:lstStyle/>
        <a:p>
          <a:endParaRPr lang="ru-RU"/>
        </a:p>
      </dgm:t>
    </dgm:pt>
    <dgm:pt modelId="{2441289E-D393-4F72-AF88-49244D8356AE}" type="sibTrans" cxnId="{24F0E056-F5C8-4AC3-A49F-B0DBF68B4E08}">
      <dgm:prSet/>
      <dgm:spPr/>
      <dgm:t>
        <a:bodyPr/>
        <a:lstStyle/>
        <a:p>
          <a:endParaRPr lang="ru-RU"/>
        </a:p>
      </dgm:t>
    </dgm:pt>
    <dgm:pt modelId="{770C3956-86A1-4908-9883-09A0FE329731}">
      <dgm:prSet/>
      <dgm:spPr/>
      <dgm:t>
        <a:bodyPr/>
        <a:lstStyle/>
        <a:p>
          <a:pPr rtl="0"/>
          <a:endParaRPr lang="ru-RU" dirty="0"/>
        </a:p>
      </dgm:t>
    </dgm:pt>
    <dgm:pt modelId="{ABB97D87-751A-454E-A65C-168EE4340E8D}" type="parTrans" cxnId="{148FDA27-A8BC-48F0-B2DD-BBB9AFF9BCFA}">
      <dgm:prSet/>
      <dgm:spPr/>
      <dgm:t>
        <a:bodyPr/>
        <a:lstStyle/>
        <a:p>
          <a:endParaRPr lang="ru-RU"/>
        </a:p>
      </dgm:t>
    </dgm:pt>
    <dgm:pt modelId="{92212BBC-3843-4511-BA6A-E28BDCE5C415}" type="sibTrans" cxnId="{148FDA27-A8BC-48F0-B2DD-BBB9AFF9BCFA}">
      <dgm:prSet/>
      <dgm:spPr/>
      <dgm:t>
        <a:bodyPr/>
        <a:lstStyle/>
        <a:p>
          <a:endParaRPr lang="ru-RU"/>
        </a:p>
      </dgm:t>
    </dgm:pt>
    <dgm:pt modelId="{DA008CF8-7D3A-4664-BA0C-B70A5A132DBF}">
      <dgm:prSet/>
      <dgm:spPr/>
      <dgm:t>
        <a:bodyPr/>
        <a:lstStyle/>
        <a:p>
          <a:pPr rtl="0"/>
          <a:endParaRPr lang="ru-RU" dirty="0"/>
        </a:p>
      </dgm:t>
    </dgm:pt>
    <dgm:pt modelId="{8CFE0946-3B68-4678-9B45-351FC9076BAF}" type="parTrans" cxnId="{24627495-C2F2-40BF-B294-9C3EDFAB41F5}">
      <dgm:prSet/>
      <dgm:spPr/>
      <dgm:t>
        <a:bodyPr/>
        <a:lstStyle/>
        <a:p>
          <a:endParaRPr lang="ru-RU"/>
        </a:p>
      </dgm:t>
    </dgm:pt>
    <dgm:pt modelId="{00FFC0C1-7995-44B1-B3D3-30741467143A}" type="sibTrans" cxnId="{24627495-C2F2-40BF-B294-9C3EDFAB41F5}">
      <dgm:prSet/>
      <dgm:spPr/>
      <dgm:t>
        <a:bodyPr/>
        <a:lstStyle/>
        <a:p>
          <a:endParaRPr lang="ru-RU"/>
        </a:p>
      </dgm:t>
    </dgm:pt>
    <dgm:pt modelId="{295E9D32-FA9A-4A3A-A4AD-F7650014F834}">
      <dgm:prSet/>
      <dgm:spPr/>
      <dgm:t>
        <a:bodyPr/>
        <a:lstStyle/>
        <a:p>
          <a:r>
            <a:rPr lang="ru-RU" dirty="0" smtClean="0"/>
            <a:t>развитию патриотизма и гражданственности</a:t>
          </a:r>
          <a:endParaRPr lang="ru-RU" dirty="0"/>
        </a:p>
      </dgm:t>
    </dgm:pt>
    <dgm:pt modelId="{B0EFE637-8C85-4BD7-9303-BCBF50659451}" type="parTrans" cxnId="{28986A3E-7AF3-4E05-84F6-E0039F0E0E8A}">
      <dgm:prSet/>
      <dgm:spPr/>
      <dgm:t>
        <a:bodyPr/>
        <a:lstStyle/>
        <a:p>
          <a:endParaRPr lang="ru-RU"/>
        </a:p>
      </dgm:t>
    </dgm:pt>
    <dgm:pt modelId="{CAB0AE04-100D-43E6-9DE7-B8AA9323A820}" type="sibTrans" cxnId="{28986A3E-7AF3-4E05-84F6-E0039F0E0E8A}">
      <dgm:prSet/>
      <dgm:spPr/>
      <dgm:t>
        <a:bodyPr/>
        <a:lstStyle/>
        <a:p>
          <a:endParaRPr lang="ru-RU"/>
        </a:p>
      </dgm:t>
    </dgm:pt>
    <dgm:pt modelId="{DFC1CB09-0CB9-48CD-90F5-5BC7722CA55F}">
      <dgm:prSet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развитию умения получать информацию и ориентироваться в ней</a:t>
          </a:r>
        </a:p>
        <a:p>
          <a:pPr marL="285750" indent="0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BA151C5B-62E4-4A3D-BF48-06050CE837E6}" type="parTrans" cxnId="{9A1BF670-2666-4DA3-932A-617AAC041875}">
      <dgm:prSet/>
      <dgm:spPr/>
      <dgm:t>
        <a:bodyPr/>
        <a:lstStyle/>
        <a:p>
          <a:endParaRPr lang="ru-RU"/>
        </a:p>
      </dgm:t>
    </dgm:pt>
    <dgm:pt modelId="{A3DC1F92-8DE8-4688-82FB-CC1641537630}" type="sibTrans" cxnId="{9A1BF670-2666-4DA3-932A-617AAC041875}">
      <dgm:prSet/>
      <dgm:spPr/>
      <dgm:t>
        <a:bodyPr/>
        <a:lstStyle/>
        <a:p>
          <a:endParaRPr lang="ru-RU"/>
        </a:p>
      </dgm:t>
    </dgm:pt>
    <dgm:pt modelId="{325C032A-9598-49AB-8ED6-E8EF50DF19FF}">
      <dgm:prSet/>
      <dgm:spPr/>
      <dgm:t>
        <a:bodyPr/>
        <a:lstStyle/>
        <a:p>
          <a:r>
            <a:rPr lang="ru-RU" dirty="0" smtClean="0"/>
            <a:t>возможность непосредственного наблюдения учащимися объекта изучения на примере работников школы, родственников, односельчан</a:t>
          </a:r>
          <a:endParaRPr lang="ru-RU" dirty="0"/>
        </a:p>
      </dgm:t>
    </dgm:pt>
    <dgm:pt modelId="{CFDA7814-A8CE-4810-B6F7-86ABBD326A95}" type="parTrans" cxnId="{E6CEF29E-0461-4306-ABB1-71311450B795}">
      <dgm:prSet/>
      <dgm:spPr/>
      <dgm:t>
        <a:bodyPr/>
        <a:lstStyle/>
        <a:p>
          <a:endParaRPr lang="ru-RU"/>
        </a:p>
      </dgm:t>
    </dgm:pt>
    <dgm:pt modelId="{D21DFB9D-001E-4BDC-9F90-22851F09F7F5}" type="sibTrans" cxnId="{E6CEF29E-0461-4306-ABB1-71311450B795}">
      <dgm:prSet/>
      <dgm:spPr/>
      <dgm:t>
        <a:bodyPr/>
        <a:lstStyle/>
        <a:p>
          <a:endParaRPr lang="ru-RU"/>
        </a:p>
      </dgm:t>
    </dgm:pt>
    <dgm:pt modelId="{72017AF9-C9DE-4CCD-B23D-A9FC34B28B0C}">
      <dgm:prSet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гордость за результаты своего труда (сбор и представление материалов самими учащимися школы).</a:t>
          </a:r>
        </a:p>
        <a:p>
          <a:pPr marL="114300" indent="0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E79F200B-25D2-46DB-A702-4C9C53B2E34C}" type="parTrans" cxnId="{CCA63757-C277-44DD-BFD4-37C871D1534C}">
      <dgm:prSet/>
      <dgm:spPr/>
      <dgm:t>
        <a:bodyPr/>
        <a:lstStyle/>
        <a:p>
          <a:endParaRPr lang="ru-RU"/>
        </a:p>
      </dgm:t>
    </dgm:pt>
    <dgm:pt modelId="{25FEAB7A-E404-4A03-B26A-402EBF5396A6}" type="sibTrans" cxnId="{CCA63757-C277-44DD-BFD4-37C871D1534C}">
      <dgm:prSet/>
      <dgm:spPr/>
      <dgm:t>
        <a:bodyPr/>
        <a:lstStyle/>
        <a:p>
          <a:endParaRPr lang="ru-RU"/>
        </a:p>
      </dgm:t>
    </dgm:pt>
    <dgm:pt modelId="{D0CA2500-5CF9-4F52-BFC2-67D223531C1E}" type="pres">
      <dgm:prSet presAssocID="{A01A86B5-E6C3-4CB1-9153-FA7C3899CAD4}" presName="linearFlow" presStyleCnt="0">
        <dgm:presLayoutVars>
          <dgm:dir/>
          <dgm:animLvl val="lvl"/>
          <dgm:resizeHandles val="exact"/>
        </dgm:presLayoutVars>
      </dgm:prSet>
      <dgm:spPr/>
    </dgm:pt>
    <dgm:pt modelId="{1916CEBD-58E0-4B4E-9E14-E43F66036F35}" type="pres">
      <dgm:prSet presAssocID="{B80AE353-9EB9-4E50-B465-AD0EB3B462FE}" presName="composite" presStyleCnt="0"/>
      <dgm:spPr/>
    </dgm:pt>
    <dgm:pt modelId="{BF3D8A15-388D-4262-B18B-937C2F240FA6}" type="pres">
      <dgm:prSet presAssocID="{B80AE353-9EB9-4E50-B465-AD0EB3B462FE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B708972B-2651-4825-A164-9F7DDA20F501}" type="pres">
      <dgm:prSet presAssocID="{B80AE353-9EB9-4E50-B465-AD0EB3B462FE}" presName="descendantText" presStyleLbl="alignAcc1" presStyleIdx="0" presStyleCnt="4">
        <dgm:presLayoutVars>
          <dgm:bulletEnabled val="1"/>
        </dgm:presLayoutVars>
      </dgm:prSet>
      <dgm:spPr/>
    </dgm:pt>
    <dgm:pt modelId="{6F859D50-B591-4D89-9957-EF55AFADE741}" type="pres">
      <dgm:prSet presAssocID="{0DBBCF0D-A905-4E0D-9950-8F89D535B223}" presName="sp" presStyleCnt="0"/>
      <dgm:spPr/>
    </dgm:pt>
    <dgm:pt modelId="{EB651115-441D-44B1-9512-D2E1F96C6572}" type="pres">
      <dgm:prSet presAssocID="{1824D443-E86E-4EC8-A7F2-CCD6737F49F4}" presName="composite" presStyleCnt="0"/>
      <dgm:spPr/>
    </dgm:pt>
    <dgm:pt modelId="{5AF6E7BD-3901-4F95-83D7-3AB02F14CBF0}" type="pres">
      <dgm:prSet presAssocID="{1824D443-E86E-4EC8-A7F2-CCD6737F49F4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FBFAA904-C818-4CB1-9199-090EAF23CFA5}" type="pres">
      <dgm:prSet presAssocID="{1824D443-E86E-4EC8-A7F2-CCD6737F49F4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649005-EDFE-4CDA-89C9-0C344FF3B544}" type="pres">
      <dgm:prSet presAssocID="{2441289E-D393-4F72-AF88-49244D8356AE}" presName="sp" presStyleCnt="0"/>
      <dgm:spPr/>
    </dgm:pt>
    <dgm:pt modelId="{10CEF06F-132B-4156-8085-2874722D1089}" type="pres">
      <dgm:prSet presAssocID="{770C3956-86A1-4908-9883-09A0FE329731}" presName="composite" presStyleCnt="0"/>
      <dgm:spPr/>
    </dgm:pt>
    <dgm:pt modelId="{D6E55667-86EB-4B63-A859-79D53C2997DB}" type="pres">
      <dgm:prSet presAssocID="{770C3956-86A1-4908-9883-09A0FE329731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E6B437E7-BD04-439A-88B1-92713D591629}" type="pres">
      <dgm:prSet presAssocID="{770C3956-86A1-4908-9883-09A0FE329731}" presName="descendantText" presStyleLbl="alignAcc1" presStyleIdx="2" presStyleCnt="4">
        <dgm:presLayoutVars>
          <dgm:bulletEnabled val="1"/>
        </dgm:presLayoutVars>
      </dgm:prSet>
      <dgm:spPr/>
    </dgm:pt>
    <dgm:pt modelId="{56625D0B-A7C1-48AE-9E7B-BE1ABB46C25F}" type="pres">
      <dgm:prSet presAssocID="{92212BBC-3843-4511-BA6A-E28BDCE5C415}" presName="sp" presStyleCnt="0"/>
      <dgm:spPr/>
    </dgm:pt>
    <dgm:pt modelId="{B32B577C-C89C-452F-9825-C6CDC6A73943}" type="pres">
      <dgm:prSet presAssocID="{DA008CF8-7D3A-4664-BA0C-B70A5A132DBF}" presName="composite" presStyleCnt="0"/>
      <dgm:spPr/>
    </dgm:pt>
    <dgm:pt modelId="{451439ED-C40B-4FAF-8A3D-DC713D630037}" type="pres">
      <dgm:prSet presAssocID="{DA008CF8-7D3A-4664-BA0C-B70A5A132DBF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EE29B501-E61B-4DC0-BABE-1D933A493D11}" type="pres">
      <dgm:prSet presAssocID="{DA008CF8-7D3A-4664-BA0C-B70A5A132DBF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820E3C0F-2610-4D3E-A7FC-A74428E44F2D}" srcId="{A01A86B5-E6C3-4CB1-9153-FA7C3899CAD4}" destId="{B80AE353-9EB9-4E50-B465-AD0EB3B462FE}" srcOrd="0" destOrd="0" parTransId="{5BDF0CC2-4BD8-4809-9908-E1A96F3411FA}" sibTransId="{0DBBCF0D-A905-4E0D-9950-8F89D535B223}"/>
    <dgm:cxn modelId="{F9D2112B-29C5-482E-A4FF-47881C6A5CD7}" type="presOf" srcId="{1824D443-E86E-4EC8-A7F2-CCD6737F49F4}" destId="{5AF6E7BD-3901-4F95-83D7-3AB02F14CBF0}" srcOrd="0" destOrd="0" presId="urn:microsoft.com/office/officeart/2005/8/layout/chevron2"/>
    <dgm:cxn modelId="{24627495-C2F2-40BF-B294-9C3EDFAB41F5}" srcId="{A01A86B5-E6C3-4CB1-9153-FA7C3899CAD4}" destId="{DA008CF8-7D3A-4664-BA0C-B70A5A132DBF}" srcOrd="3" destOrd="0" parTransId="{8CFE0946-3B68-4678-9B45-351FC9076BAF}" sibTransId="{00FFC0C1-7995-44B1-B3D3-30741467143A}"/>
    <dgm:cxn modelId="{9A1BF670-2666-4DA3-932A-617AAC041875}" srcId="{1824D443-E86E-4EC8-A7F2-CCD6737F49F4}" destId="{DFC1CB09-0CB9-48CD-90F5-5BC7722CA55F}" srcOrd="0" destOrd="0" parTransId="{BA151C5B-62E4-4A3D-BF48-06050CE837E6}" sibTransId="{A3DC1F92-8DE8-4688-82FB-CC1641537630}"/>
    <dgm:cxn modelId="{24F0E056-F5C8-4AC3-A49F-B0DBF68B4E08}" srcId="{A01A86B5-E6C3-4CB1-9153-FA7C3899CAD4}" destId="{1824D443-E86E-4EC8-A7F2-CCD6737F49F4}" srcOrd="1" destOrd="0" parTransId="{41ADB3F0-A25F-46D3-B885-6AE6CCFB2BDE}" sibTransId="{2441289E-D393-4F72-AF88-49244D8356AE}"/>
    <dgm:cxn modelId="{CCA63757-C277-44DD-BFD4-37C871D1534C}" srcId="{DA008CF8-7D3A-4664-BA0C-B70A5A132DBF}" destId="{72017AF9-C9DE-4CCD-B23D-A9FC34B28B0C}" srcOrd="0" destOrd="0" parTransId="{E79F200B-25D2-46DB-A702-4C9C53B2E34C}" sibTransId="{25FEAB7A-E404-4A03-B26A-402EBF5396A6}"/>
    <dgm:cxn modelId="{F219D6C6-19F8-4665-9670-31DDA9CC36E8}" type="presOf" srcId="{295E9D32-FA9A-4A3A-A4AD-F7650014F834}" destId="{B708972B-2651-4825-A164-9F7DDA20F501}" srcOrd="0" destOrd="0" presId="urn:microsoft.com/office/officeart/2005/8/layout/chevron2"/>
    <dgm:cxn modelId="{148FDA27-A8BC-48F0-B2DD-BBB9AFF9BCFA}" srcId="{A01A86B5-E6C3-4CB1-9153-FA7C3899CAD4}" destId="{770C3956-86A1-4908-9883-09A0FE329731}" srcOrd="2" destOrd="0" parTransId="{ABB97D87-751A-454E-A65C-168EE4340E8D}" sibTransId="{92212BBC-3843-4511-BA6A-E28BDCE5C415}"/>
    <dgm:cxn modelId="{F3EF0A3B-BD41-428B-A6D5-31EABBC3A571}" type="presOf" srcId="{DFC1CB09-0CB9-48CD-90F5-5BC7722CA55F}" destId="{FBFAA904-C818-4CB1-9199-090EAF23CFA5}" srcOrd="0" destOrd="0" presId="urn:microsoft.com/office/officeart/2005/8/layout/chevron2"/>
    <dgm:cxn modelId="{F2457B0F-35D1-4EA7-A292-E896606E9951}" type="presOf" srcId="{770C3956-86A1-4908-9883-09A0FE329731}" destId="{D6E55667-86EB-4B63-A859-79D53C2997DB}" srcOrd="0" destOrd="0" presId="urn:microsoft.com/office/officeart/2005/8/layout/chevron2"/>
    <dgm:cxn modelId="{4E5F0A2E-9DD6-4D7B-986A-3435C3EF7036}" type="presOf" srcId="{325C032A-9598-49AB-8ED6-E8EF50DF19FF}" destId="{E6B437E7-BD04-439A-88B1-92713D591629}" srcOrd="0" destOrd="0" presId="urn:microsoft.com/office/officeart/2005/8/layout/chevron2"/>
    <dgm:cxn modelId="{F133D04E-5B99-4987-90AE-CDF54DC868AF}" type="presOf" srcId="{DA008CF8-7D3A-4664-BA0C-B70A5A132DBF}" destId="{451439ED-C40B-4FAF-8A3D-DC713D630037}" srcOrd="0" destOrd="0" presId="urn:microsoft.com/office/officeart/2005/8/layout/chevron2"/>
    <dgm:cxn modelId="{C46DB8E6-7E7E-4C43-99C0-0A6368119BA1}" type="presOf" srcId="{72017AF9-C9DE-4CCD-B23D-A9FC34B28B0C}" destId="{EE29B501-E61B-4DC0-BABE-1D933A493D11}" srcOrd="0" destOrd="0" presId="urn:microsoft.com/office/officeart/2005/8/layout/chevron2"/>
    <dgm:cxn modelId="{28986A3E-7AF3-4E05-84F6-E0039F0E0E8A}" srcId="{B80AE353-9EB9-4E50-B465-AD0EB3B462FE}" destId="{295E9D32-FA9A-4A3A-A4AD-F7650014F834}" srcOrd="0" destOrd="0" parTransId="{B0EFE637-8C85-4BD7-9303-BCBF50659451}" sibTransId="{CAB0AE04-100D-43E6-9DE7-B8AA9323A820}"/>
    <dgm:cxn modelId="{BDDD3376-FDB4-4C02-AED9-0338F7856723}" type="presOf" srcId="{A01A86B5-E6C3-4CB1-9153-FA7C3899CAD4}" destId="{D0CA2500-5CF9-4F52-BFC2-67D223531C1E}" srcOrd="0" destOrd="0" presId="urn:microsoft.com/office/officeart/2005/8/layout/chevron2"/>
    <dgm:cxn modelId="{E6CEF29E-0461-4306-ABB1-71311450B795}" srcId="{770C3956-86A1-4908-9883-09A0FE329731}" destId="{325C032A-9598-49AB-8ED6-E8EF50DF19FF}" srcOrd="0" destOrd="0" parTransId="{CFDA7814-A8CE-4810-B6F7-86ABBD326A95}" sibTransId="{D21DFB9D-001E-4BDC-9F90-22851F09F7F5}"/>
    <dgm:cxn modelId="{D8CD20C5-6FE7-4376-BB06-AD52F493F38A}" type="presOf" srcId="{B80AE353-9EB9-4E50-B465-AD0EB3B462FE}" destId="{BF3D8A15-388D-4262-B18B-937C2F240FA6}" srcOrd="0" destOrd="0" presId="urn:microsoft.com/office/officeart/2005/8/layout/chevron2"/>
    <dgm:cxn modelId="{7083EBC7-7D09-4C02-935E-D974BCAEAF4E}" type="presParOf" srcId="{D0CA2500-5CF9-4F52-BFC2-67D223531C1E}" destId="{1916CEBD-58E0-4B4E-9E14-E43F66036F35}" srcOrd="0" destOrd="0" presId="urn:microsoft.com/office/officeart/2005/8/layout/chevron2"/>
    <dgm:cxn modelId="{36F7ABAD-69D9-4059-AECA-2150DF8E7A6D}" type="presParOf" srcId="{1916CEBD-58E0-4B4E-9E14-E43F66036F35}" destId="{BF3D8A15-388D-4262-B18B-937C2F240FA6}" srcOrd="0" destOrd="0" presId="urn:microsoft.com/office/officeart/2005/8/layout/chevron2"/>
    <dgm:cxn modelId="{887D24A5-3145-413E-B9AB-22B688879C8C}" type="presParOf" srcId="{1916CEBD-58E0-4B4E-9E14-E43F66036F35}" destId="{B708972B-2651-4825-A164-9F7DDA20F501}" srcOrd="1" destOrd="0" presId="urn:microsoft.com/office/officeart/2005/8/layout/chevron2"/>
    <dgm:cxn modelId="{9A46C2F5-462F-4914-A5EA-E8E494654134}" type="presParOf" srcId="{D0CA2500-5CF9-4F52-BFC2-67D223531C1E}" destId="{6F859D50-B591-4D89-9957-EF55AFADE741}" srcOrd="1" destOrd="0" presId="urn:microsoft.com/office/officeart/2005/8/layout/chevron2"/>
    <dgm:cxn modelId="{7CC5453F-B501-4BA2-918D-3B81EC80820A}" type="presParOf" srcId="{D0CA2500-5CF9-4F52-BFC2-67D223531C1E}" destId="{EB651115-441D-44B1-9512-D2E1F96C6572}" srcOrd="2" destOrd="0" presId="urn:microsoft.com/office/officeart/2005/8/layout/chevron2"/>
    <dgm:cxn modelId="{3CC5A9D9-0982-4303-893A-E6FA68EB5177}" type="presParOf" srcId="{EB651115-441D-44B1-9512-D2E1F96C6572}" destId="{5AF6E7BD-3901-4F95-83D7-3AB02F14CBF0}" srcOrd="0" destOrd="0" presId="urn:microsoft.com/office/officeart/2005/8/layout/chevron2"/>
    <dgm:cxn modelId="{C85770E0-C247-4E31-9E75-C28A94A2CFC5}" type="presParOf" srcId="{EB651115-441D-44B1-9512-D2E1F96C6572}" destId="{FBFAA904-C818-4CB1-9199-090EAF23CFA5}" srcOrd="1" destOrd="0" presId="urn:microsoft.com/office/officeart/2005/8/layout/chevron2"/>
    <dgm:cxn modelId="{DD807DE1-2E1C-4F28-AF01-83BBC6710689}" type="presParOf" srcId="{D0CA2500-5CF9-4F52-BFC2-67D223531C1E}" destId="{E9649005-EDFE-4CDA-89C9-0C344FF3B544}" srcOrd="3" destOrd="0" presId="urn:microsoft.com/office/officeart/2005/8/layout/chevron2"/>
    <dgm:cxn modelId="{84CB537A-9A30-4E08-A9FF-0B5FECBDE63E}" type="presParOf" srcId="{D0CA2500-5CF9-4F52-BFC2-67D223531C1E}" destId="{10CEF06F-132B-4156-8085-2874722D1089}" srcOrd="4" destOrd="0" presId="urn:microsoft.com/office/officeart/2005/8/layout/chevron2"/>
    <dgm:cxn modelId="{75418DC2-D914-44AC-A60A-20FED938ACBB}" type="presParOf" srcId="{10CEF06F-132B-4156-8085-2874722D1089}" destId="{D6E55667-86EB-4B63-A859-79D53C2997DB}" srcOrd="0" destOrd="0" presId="urn:microsoft.com/office/officeart/2005/8/layout/chevron2"/>
    <dgm:cxn modelId="{6321723E-1F29-4943-AF03-57030800113B}" type="presParOf" srcId="{10CEF06F-132B-4156-8085-2874722D1089}" destId="{E6B437E7-BD04-439A-88B1-92713D591629}" srcOrd="1" destOrd="0" presId="urn:microsoft.com/office/officeart/2005/8/layout/chevron2"/>
    <dgm:cxn modelId="{3469AC2B-957B-4763-9D81-F655DC3E5139}" type="presParOf" srcId="{D0CA2500-5CF9-4F52-BFC2-67D223531C1E}" destId="{56625D0B-A7C1-48AE-9E7B-BE1ABB46C25F}" srcOrd="5" destOrd="0" presId="urn:microsoft.com/office/officeart/2005/8/layout/chevron2"/>
    <dgm:cxn modelId="{04E3ADB8-B1F9-4AB7-9A55-FA133B936996}" type="presParOf" srcId="{D0CA2500-5CF9-4F52-BFC2-67D223531C1E}" destId="{B32B577C-C89C-452F-9825-C6CDC6A73943}" srcOrd="6" destOrd="0" presId="urn:microsoft.com/office/officeart/2005/8/layout/chevron2"/>
    <dgm:cxn modelId="{801530DD-DE3A-4FEA-BE6B-2F0D09E15949}" type="presParOf" srcId="{B32B577C-C89C-452F-9825-C6CDC6A73943}" destId="{451439ED-C40B-4FAF-8A3D-DC713D630037}" srcOrd="0" destOrd="0" presId="urn:microsoft.com/office/officeart/2005/8/layout/chevron2"/>
    <dgm:cxn modelId="{946D3FB8-FCFC-4ACE-9A83-F8D14993014C}" type="presParOf" srcId="{B32B577C-C89C-452F-9825-C6CDC6A73943}" destId="{EE29B501-E61B-4DC0-BABE-1D933A493D1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EBE2F9-2D7C-4316-84F3-D2D1AEB8B161}" type="doc">
      <dgm:prSet loTypeId="urn:microsoft.com/office/officeart/2005/8/layout/chevron2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55299D-1277-4803-AFBE-0EAAC28232ED}">
      <dgm:prSet/>
      <dgm:spPr/>
      <dgm:t>
        <a:bodyPr/>
        <a:lstStyle/>
        <a:p>
          <a:pPr rtl="0"/>
          <a:endParaRPr lang="ru-RU" dirty="0"/>
        </a:p>
      </dgm:t>
    </dgm:pt>
    <dgm:pt modelId="{D3EBC69F-A9BB-439A-86CB-C4FB2487BC3A}" type="parTrans" cxnId="{C433FCF8-C57F-4A4A-8AE5-444B42352104}">
      <dgm:prSet/>
      <dgm:spPr/>
      <dgm:t>
        <a:bodyPr/>
        <a:lstStyle/>
        <a:p>
          <a:endParaRPr lang="ru-RU"/>
        </a:p>
      </dgm:t>
    </dgm:pt>
    <dgm:pt modelId="{C5EF95D1-2372-4508-8FED-0C67728EB8E6}" type="sibTrans" cxnId="{C433FCF8-C57F-4A4A-8AE5-444B42352104}">
      <dgm:prSet/>
      <dgm:spPr/>
      <dgm:t>
        <a:bodyPr/>
        <a:lstStyle/>
        <a:p>
          <a:endParaRPr lang="ru-RU"/>
        </a:p>
      </dgm:t>
    </dgm:pt>
    <dgm:pt modelId="{E0513563-D6EB-49E8-8F64-BD0BB2A9FD8D}">
      <dgm:prSet/>
      <dgm:spPr/>
      <dgm:t>
        <a:bodyPr/>
        <a:lstStyle/>
        <a:p>
          <a:pPr rtl="0"/>
          <a:endParaRPr lang="ru-RU" dirty="0"/>
        </a:p>
      </dgm:t>
    </dgm:pt>
    <dgm:pt modelId="{375DE48E-A377-426F-9D62-A73B3C0F9637}" type="parTrans" cxnId="{3C2CDD66-87FB-4C22-A48B-8A731D781D6C}">
      <dgm:prSet/>
      <dgm:spPr/>
      <dgm:t>
        <a:bodyPr/>
        <a:lstStyle/>
        <a:p>
          <a:endParaRPr lang="ru-RU"/>
        </a:p>
      </dgm:t>
    </dgm:pt>
    <dgm:pt modelId="{8B545301-61B8-4E0C-BE17-7633CD561DDA}" type="sibTrans" cxnId="{3C2CDD66-87FB-4C22-A48B-8A731D781D6C}">
      <dgm:prSet/>
      <dgm:spPr/>
      <dgm:t>
        <a:bodyPr/>
        <a:lstStyle/>
        <a:p>
          <a:endParaRPr lang="ru-RU"/>
        </a:p>
      </dgm:t>
    </dgm:pt>
    <dgm:pt modelId="{6BE98C6A-0EAE-4BA3-BC68-A9EC90D795ED}">
      <dgm:prSet/>
      <dgm:spPr/>
      <dgm:t>
        <a:bodyPr/>
        <a:lstStyle/>
        <a:p>
          <a:r>
            <a:rPr lang="ru-RU" dirty="0" smtClean="0"/>
            <a:t>Уроки </a:t>
          </a:r>
          <a:endParaRPr lang="ru-RU" dirty="0"/>
        </a:p>
      </dgm:t>
    </dgm:pt>
    <dgm:pt modelId="{9D037D22-2C21-4267-9E46-07358C20B28F}" type="parTrans" cxnId="{F96C54D5-965A-4F7F-A468-16663381E724}">
      <dgm:prSet/>
      <dgm:spPr/>
      <dgm:t>
        <a:bodyPr/>
        <a:lstStyle/>
        <a:p>
          <a:endParaRPr lang="ru-RU"/>
        </a:p>
      </dgm:t>
    </dgm:pt>
    <dgm:pt modelId="{F4D0050E-E1BB-458A-9D4E-3D9D7F3008A1}" type="sibTrans" cxnId="{F96C54D5-965A-4F7F-A468-16663381E724}">
      <dgm:prSet/>
      <dgm:spPr/>
      <dgm:t>
        <a:bodyPr/>
        <a:lstStyle/>
        <a:p>
          <a:endParaRPr lang="ru-RU"/>
        </a:p>
      </dgm:t>
    </dgm:pt>
    <dgm:pt modelId="{C9A24F10-0713-449A-8DCC-B22E45EEBE7D}">
      <dgm:prSet/>
      <dgm:spPr/>
      <dgm:t>
        <a:bodyPr/>
        <a:lstStyle/>
        <a:p>
          <a:endParaRPr lang="ru-RU"/>
        </a:p>
      </dgm:t>
    </dgm:pt>
    <dgm:pt modelId="{6C23E193-00FD-4ED0-961F-E3674F4BE7A9}" type="parTrans" cxnId="{52C236DA-CFB0-4905-81F1-944C6E042E51}">
      <dgm:prSet/>
      <dgm:spPr/>
      <dgm:t>
        <a:bodyPr/>
        <a:lstStyle/>
        <a:p>
          <a:endParaRPr lang="ru-RU"/>
        </a:p>
      </dgm:t>
    </dgm:pt>
    <dgm:pt modelId="{7BE84267-97FD-4557-BD85-B1D23A0B6EF9}" type="sibTrans" cxnId="{52C236DA-CFB0-4905-81F1-944C6E042E51}">
      <dgm:prSet/>
      <dgm:spPr/>
      <dgm:t>
        <a:bodyPr/>
        <a:lstStyle/>
        <a:p>
          <a:endParaRPr lang="ru-RU"/>
        </a:p>
      </dgm:t>
    </dgm:pt>
    <dgm:pt modelId="{6E352D4D-3768-4CA0-83B9-B4A357ABB1AA}">
      <dgm:prSet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Исследовательская работа</a:t>
          </a:r>
        </a:p>
        <a:p>
          <a:pPr marL="285750" indent="0" defTabSz="28003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C68A717E-9467-4B37-9473-DA1B99A45E05}" type="parTrans" cxnId="{5AC62DD3-BF15-4603-B234-BBAB97CA05B8}">
      <dgm:prSet/>
      <dgm:spPr/>
      <dgm:t>
        <a:bodyPr/>
        <a:lstStyle/>
        <a:p>
          <a:endParaRPr lang="ru-RU"/>
        </a:p>
      </dgm:t>
    </dgm:pt>
    <dgm:pt modelId="{CA50FB5D-2636-490D-BA68-02D43D7D63C7}" type="sibTrans" cxnId="{5AC62DD3-BF15-4603-B234-BBAB97CA05B8}">
      <dgm:prSet/>
      <dgm:spPr/>
      <dgm:t>
        <a:bodyPr/>
        <a:lstStyle/>
        <a:p>
          <a:endParaRPr lang="ru-RU"/>
        </a:p>
      </dgm:t>
    </dgm:pt>
    <dgm:pt modelId="{13137E81-6843-4D3A-9AEE-E8642EC1DD0C}">
      <dgm:prSet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Внеклассные занятия</a:t>
          </a:r>
        </a:p>
        <a:p>
          <a:pPr marL="285750" indent="0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3772FBAF-C404-47C2-A81C-4D073FAE4B43}" type="parTrans" cxnId="{B7AC353A-9EFB-4AE6-8D34-05534528EEC7}">
      <dgm:prSet/>
      <dgm:spPr/>
      <dgm:t>
        <a:bodyPr/>
        <a:lstStyle/>
        <a:p>
          <a:endParaRPr lang="ru-RU"/>
        </a:p>
      </dgm:t>
    </dgm:pt>
    <dgm:pt modelId="{E848BB9D-1F5A-4CB3-AD68-AE11EB606487}" type="sibTrans" cxnId="{B7AC353A-9EFB-4AE6-8D34-05534528EEC7}">
      <dgm:prSet/>
      <dgm:spPr/>
      <dgm:t>
        <a:bodyPr/>
        <a:lstStyle/>
        <a:p>
          <a:endParaRPr lang="ru-RU"/>
        </a:p>
      </dgm:t>
    </dgm:pt>
    <dgm:pt modelId="{22E88417-155D-489E-8C22-4B9DB9ACC8AD}">
      <dgm:prSet/>
      <dgm:spPr/>
      <dgm:t>
        <a:bodyPr/>
        <a:lstStyle/>
        <a:p>
          <a:pPr marL="285750" indent="0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dirty="0"/>
        </a:p>
      </dgm:t>
    </dgm:pt>
    <dgm:pt modelId="{CB131787-0047-450B-84E7-240CEE58A1F1}" type="parTrans" cxnId="{18067C95-0780-4740-9AD6-5B989ACE21E2}">
      <dgm:prSet/>
      <dgm:spPr/>
      <dgm:t>
        <a:bodyPr/>
        <a:lstStyle/>
        <a:p>
          <a:endParaRPr lang="ru-RU"/>
        </a:p>
      </dgm:t>
    </dgm:pt>
    <dgm:pt modelId="{81AD68AD-B483-42FE-8B47-5B59EBC404C4}" type="sibTrans" cxnId="{18067C95-0780-4740-9AD6-5B989ACE21E2}">
      <dgm:prSet/>
      <dgm:spPr/>
      <dgm:t>
        <a:bodyPr/>
        <a:lstStyle/>
        <a:p>
          <a:endParaRPr lang="ru-RU"/>
        </a:p>
      </dgm:t>
    </dgm:pt>
    <dgm:pt modelId="{1442346B-98E4-4239-B319-FF4320225629}" type="pres">
      <dgm:prSet presAssocID="{FEEBE2F9-2D7C-4316-84F3-D2D1AEB8B161}" presName="linearFlow" presStyleCnt="0">
        <dgm:presLayoutVars>
          <dgm:dir/>
          <dgm:animLvl val="lvl"/>
          <dgm:resizeHandles val="exact"/>
        </dgm:presLayoutVars>
      </dgm:prSet>
      <dgm:spPr/>
    </dgm:pt>
    <dgm:pt modelId="{E6085368-1FB6-44C6-8011-1172BC62AABC}" type="pres">
      <dgm:prSet presAssocID="{CC55299D-1277-4803-AFBE-0EAAC28232ED}" presName="composite" presStyleCnt="0"/>
      <dgm:spPr/>
    </dgm:pt>
    <dgm:pt modelId="{1A392EBF-B283-4873-AF38-8D90FECC55E1}" type="pres">
      <dgm:prSet presAssocID="{CC55299D-1277-4803-AFBE-0EAAC28232E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CA276E-2917-4768-8E99-92519831141C}" type="pres">
      <dgm:prSet presAssocID="{CC55299D-1277-4803-AFBE-0EAAC28232ED}" presName="descendantText" presStyleLbl="alignAcc1" presStyleIdx="0" presStyleCnt="3">
        <dgm:presLayoutVars>
          <dgm:bulletEnabled val="1"/>
        </dgm:presLayoutVars>
      </dgm:prSet>
      <dgm:spPr/>
    </dgm:pt>
    <dgm:pt modelId="{61E882F7-3583-4CDD-8488-95CE42FAB88E}" type="pres">
      <dgm:prSet presAssocID="{C5EF95D1-2372-4508-8FED-0C67728EB8E6}" presName="sp" presStyleCnt="0"/>
      <dgm:spPr/>
    </dgm:pt>
    <dgm:pt modelId="{DB2E7976-8BC9-4EF7-9487-07131F70E96D}" type="pres">
      <dgm:prSet presAssocID="{E0513563-D6EB-49E8-8F64-BD0BB2A9FD8D}" presName="composite" presStyleCnt="0"/>
      <dgm:spPr/>
    </dgm:pt>
    <dgm:pt modelId="{590803E3-20A7-4027-943D-563E0F5846F0}" type="pres">
      <dgm:prSet presAssocID="{E0513563-D6EB-49E8-8F64-BD0BB2A9FD8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F09AC5-1044-4032-8FE6-FD8CD008F444}" type="pres">
      <dgm:prSet presAssocID="{E0513563-D6EB-49E8-8F64-BD0BB2A9FD8D}" presName="descendantText" presStyleLbl="alignAcc1" presStyleIdx="1" presStyleCnt="3" custLinFactNeighborX="43" custLinFactNeighborY="-49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4D60C1-2254-4FAD-B619-60CDD967253D}" type="pres">
      <dgm:prSet presAssocID="{8B545301-61B8-4E0C-BE17-7633CD561DDA}" presName="sp" presStyleCnt="0"/>
      <dgm:spPr/>
    </dgm:pt>
    <dgm:pt modelId="{D5112B9B-9DAE-4D14-A3B2-32EA3E84947B}" type="pres">
      <dgm:prSet presAssocID="{C9A24F10-0713-449A-8DCC-B22E45EEBE7D}" presName="composite" presStyleCnt="0"/>
      <dgm:spPr/>
    </dgm:pt>
    <dgm:pt modelId="{07FA574D-1A35-471F-8502-1E43352AB6D2}" type="pres">
      <dgm:prSet presAssocID="{C9A24F10-0713-449A-8DCC-B22E45EEBE7D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949DB1A4-E41B-42BB-A0B9-D2C6B98D9F4D}" type="pres">
      <dgm:prSet presAssocID="{C9A24F10-0713-449A-8DCC-B22E45EEBE7D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A7FD6862-CA92-4846-BBE5-1B64718D7DA6}" type="presOf" srcId="{E0513563-D6EB-49E8-8F64-BD0BB2A9FD8D}" destId="{590803E3-20A7-4027-943D-563E0F5846F0}" srcOrd="0" destOrd="0" presId="urn:microsoft.com/office/officeart/2005/8/layout/chevron2"/>
    <dgm:cxn modelId="{D84B9FA5-A717-4B95-900A-925A6D0336B2}" type="presOf" srcId="{C9A24F10-0713-449A-8DCC-B22E45EEBE7D}" destId="{07FA574D-1A35-471F-8502-1E43352AB6D2}" srcOrd="0" destOrd="0" presId="urn:microsoft.com/office/officeart/2005/8/layout/chevron2"/>
    <dgm:cxn modelId="{3C2CDD66-87FB-4C22-A48B-8A731D781D6C}" srcId="{FEEBE2F9-2D7C-4316-84F3-D2D1AEB8B161}" destId="{E0513563-D6EB-49E8-8F64-BD0BB2A9FD8D}" srcOrd="1" destOrd="0" parTransId="{375DE48E-A377-426F-9D62-A73B3C0F9637}" sibTransId="{8B545301-61B8-4E0C-BE17-7633CD561DDA}"/>
    <dgm:cxn modelId="{260A571D-E04E-48B6-8FCF-844E5E9004D6}" type="presOf" srcId="{FEEBE2F9-2D7C-4316-84F3-D2D1AEB8B161}" destId="{1442346B-98E4-4239-B319-FF4320225629}" srcOrd="0" destOrd="0" presId="urn:microsoft.com/office/officeart/2005/8/layout/chevron2"/>
    <dgm:cxn modelId="{5AC62DD3-BF15-4603-B234-BBAB97CA05B8}" srcId="{CC55299D-1277-4803-AFBE-0EAAC28232ED}" destId="{6E352D4D-3768-4CA0-83B9-B4A357ABB1AA}" srcOrd="0" destOrd="0" parTransId="{C68A717E-9467-4B37-9473-DA1B99A45E05}" sibTransId="{CA50FB5D-2636-490D-BA68-02D43D7D63C7}"/>
    <dgm:cxn modelId="{F96C54D5-965A-4F7F-A468-16663381E724}" srcId="{E0513563-D6EB-49E8-8F64-BD0BB2A9FD8D}" destId="{6BE98C6A-0EAE-4BA3-BC68-A9EC90D795ED}" srcOrd="0" destOrd="0" parTransId="{9D037D22-2C21-4267-9E46-07358C20B28F}" sibTransId="{F4D0050E-E1BB-458A-9D4E-3D9D7F3008A1}"/>
    <dgm:cxn modelId="{B7AC353A-9EFB-4AE6-8D34-05534528EEC7}" srcId="{C9A24F10-0713-449A-8DCC-B22E45EEBE7D}" destId="{13137E81-6843-4D3A-9AEE-E8642EC1DD0C}" srcOrd="1" destOrd="0" parTransId="{3772FBAF-C404-47C2-A81C-4D073FAE4B43}" sibTransId="{E848BB9D-1F5A-4CB3-AD68-AE11EB606487}"/>
    <dgm:cxn modelId="{DE4E015D-4F5C-482D-9848-B144C5949C60}" type="presOf" srcId="{6E352D4D-3768-4CA0-83B9-B4A357ABB1AA}" destId="{D1CA276E-2917-4768-8E99-92519831141C}" srcOrd="0" destOrd="0" presId="urn:microsoft.com/office/officeart/2005/8/layout/chevron2"/>
    <dgm:cxn modelId="{C433FCF8-C57F-4A4A-8AE5-444B42352104}" srcId="{FEEBE2F9-2D7C-4316-84F3-D2D1AEB8B161}" destId="{CC55299D-1277-4803-AFBE-0EAAC28232ED}" srcOrd="0" destOrd="0" parTransId="{D3EBC69F-A9BB-439A-86CB-C4FB2487BC3A}" sibTransId="{C5EF95D1-2372-4508-8FED-0C67728EB8E6}"/>
    <dgm:cxn modelId="{52C236DA-CFB0-4905-81F1-944C6E042E51}" srcId="{FEEBE2F9-2D7C-4316-84F3-D2D1AEB8B161}" destId="{C9A24F10-0713-449A-8DCC-B22E45EEBE7D}" srcOrd="2" destOrd="0" parTransId="{6C23E193-00FD-4ED0-961F-E3674F4BE7A9}" sibTransId="{7BE84267-97FD-4557-BD85-B1D23A0B6EF9}"/>
    <dgm:cxn modelId="{C7B43DFA-BEEF-47DF-AFFF-5D879E2BE9A1}" type="presOf" srcId="{6BE98C6A-0EAE-4BA3-BC68-A9EC90D795ED}" destId="{BFF09AC5-1044-4032-8FE6-FD8CD008F444}" srcOrd="0" destOrd="0" presId="urn:microsoft.com/office/officeart/2005/8/layout/chevron2"/>
    <dgm:cxn modelId="{6D092814-46C9-4047-9E61-349F956C5CF2}" type="presOf" srcId="{CC55299D-1277-4803-AFBE-0EAAC28232ED}" destId="{1A392EBF-B283-4873-AF38-8D90FECC55E1}" srcOrd="0" destOrd="0" presId="urn:microsoft.com/office/officeart/2005/8/layout/chevron2"/>
    <dgm:cxn modelId="{4B0E43A5-76C5-472F-88F0-91B1D05F2D5A}" type="presOf" srcId="{13137E81-6843-4D3A-9AEE-E8642EC1DD0C}" destId="{949DB1A4-E41B-42BB-A0B9-D2C6B98D9F4D}" srcOrd="0" destOrd="1" presId="urn:microsoft.com/office/officeart/2005/8/layout/chevron2"/>
    <dgm:cxn modelId="{0E2A4460-87C7-4D2F-8245-26119B33A6F1}" type="presOf" srcId="{22E88417-155D-489E-8C22-4B9DB9ACC8AD}" destId="{949DB1A4-E41B-42BB-A0B9-D2C6B98D9F4D}" srcOrd="0" destOrd="0" presId="urn:microsoft.com/office/officeart/2005/8/layout/chevron2"/>
    <dgm:cxn modelId="{18067C95-0780-4740-9AD6-5B989ACE21E2}" srcId="{C9A24F10-0713-449A-8DCC-B22E45EEBE7D}" destId="{22E88417-155D-489E-8C22-4B9DB9ACC8AD}" srcOrd="0" destOrd="0" parTransId="{CB131787-0047-450B-84E7-240CEE58A1F1}" sibTransId="{81AD68AD-B483-42FE-8B47-5B59EBC404C4}"/>
    <dgm:cxn modelId="{A7CD2826-9A02-4C87-96C9-473724F34CF7}" type="presParOf" srcId="{1442346B-98E4-4239-B319-FF4320225629}" destId="{E6085368-1FB6-44C6-8011-1172BC62AABC}" srcOrd="0" destOrd="0" presId="urn:microsoft.com/office/officeart/2005/8/layout/chevron2"/>
    <dgm:cxn modelId="{3BC2AC6C-65FD-419D-AF16-4EE57F1F466F}" type="presParOf" srcId="{E6085368-1FB6-44C6-8011-1172BC62AABC}" destId="{1A392EBF-B283-4873-AF38-8D90FECC55E1}" srcOrd="0" destOrd="0" presId="urn:microsoft.com/office/officeart/2005/8/layout/chevron2"/>
    <dgm:cxn modelId="{269D2E27-811D-4DAA-9EDB-0ECC1A55686C}" type="presParOf" srcId="{E6085368-1FB6-44C6-8011-1172BC62AABC}" destId="{D1CA276E-2917-4768-8E99-92519831141C}" srcOrd="1" destOrd="0" presId="urn:microsoft.com/office/officeart/2005/8/layout/chevron2"/>
    <dgm:cxn modelId="{B3DDE6BD-DE74-4B28-943A-FC7D1933AB31}" type="presParOf" srcId="{1442346B-98E4-4239-B319-FF4320225629}" destId="{61E882F7-3583-4CDD-8488-95CE42FAB88E}" srcOrd="1" destOrd="0" presId="urn:microsoft.com/office/officeart/2005/8/layout/chevron2"/>
    <dgm:cxn modelId="{51B3E244-D019-4B61-8AB9-E322218B1C1D}" type="presParOf" srcId="{1442346B-98E4-4239-B319-FF4320225629}" destId="{DB2E7976-8BC9-4EF7-9487-07131F70E96D}" srcOrd="2" destOrd="0" presId="urn:microsoft.com/office/officeart/2005/8/layout/chevron2"/>
    <dgm:cxn modelId="{5239D5DB-0B2E-4095-A0C2-8997B3E2D922}" type="presParOf" srcId="{DB2E7976-8BC9-4EF7-9487-07131F70E96D}" destId="{590803E3-20A7-4027-943D-563E0F5846F0}" srcOrd="0" destOrd="0" presId="urn:microsoft.com/office/officeart/2005/8/layout/chevron2"/>
    <dgm:cxn modelId="{25BE58A5-9E46-4F62-BE8B-8A0E7EDE72D4}" type="presParOf" srcId="{DB2E7976-8BC9-4EF7-9487-07131F70E96D}" destId="{BFF09AC5-1044-4032-8FE6-FD8CD008F444}" srcOrd="1" destOrd="0" presId="urn:microsoft.com/office/officeart/2005/8/layout/chevron2"/>
    <dgm:cxn modelId="{AFFE31DE-A864-4C25-8419-287B43DBE21F}" type="presParOf" srcId="{1442346B-98E4-4239-B319-FF4320225629}" destId="{AC4D60C1-2254-4FAD-B619-60CDD967253D}" srcOrd="3" destOrd="0" presId="urn:microsoft.com/office/officeart/2005/8/layout/chevron2"/>
    <dgm:cxn modelId="{933DD392-4DE6-4A56-BBA7-414BB26B3F5B}" type="presParOf" srcId="{1442346B-98E4-4239-B319-FF4320225629}" destId="{D5112B9B-9DAE-4D14-A3B2-32EA3E84947B}" srcOrd="4" destOrd="0" presId="urn:microsoft.com/office/officeart/2005/8/layout/chevron2"/>
    <dgm:cxn modelId="{C0B5C784-8BFF-48E9-BCED-4AEDC0972C2A}" type="presParOf" srcId="{D5112B9B-9DAE-4D14-A3B2-32EA3E84947B}" destId="{07FA574D-1A35-471F-8502-1E43352AB6D2}" srcOrd="0" destOrd="0" presId="urn:microsoft.com/office/officeart/2005/8/layout/chevron2"/>
    <dgm:cxn modelId="{BFF205D8-2931-4E97-A027-6272EC3AB519}" type="presParOf" srcId="{D5112B9B-9DAE-4D14-A3B2-32EA3E84947B}" destId="{949DB1A4-E41B-42BB-A0B9-D2C6B98D9F4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3D8A15-388D-4262-B18B-937C2F240FA6}">
      <dsp:nvSpPr>
        <dsp:cNvPr id="0" name=""/>
        <dsp:cNvSpPr/>
      </dsp:nvSpPr>
      <dsp:spPr>
        <a:xfrm rot="5400000">
          <a:off x="-185966" y="189497"/>
          <a:ext cx="1239777" cy="86784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5400000">
        <a:off x="-185966" y="189497"/>
        <a:ext cx="1239777" cy="867844"/>
      </dsp:txXfrm>
    </dsp:sp>
    <dsp:sp modelId="{B708972B-2651-4825-A164-9F7DDA20F501}">
      <dsp:nvSpPr>
        <dsp:cNvPr id="0" name=""/>
        <dsp:cNvSpPr/>
      </dsp:nvSpPr>
      <dsp:spPr>
        <a:xfrm rot="5400000">
          <a:off x="4145794" y="-3274419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развитию патриотизма и гражданственности</a:t>
          </a:r>
          <a:endParaRPr lang="ru-RU" sz="1500" kern="1200" dirty="0"/>
        </a:p>
      </dsp:txBody>
      <dsp:txXfrm rot="5400000">
        <a:off x="4145794" y="-3274419"/>
        <a:ext cx="805855" cy="7361755"/>
      </dsp:txXfrm>
    </dsp:sp>
    <dsp:sp modelId="{5AF6E7BD-3901-4F95-83D7-3AB02F14CBF0}">
      <dsp:nvSpPr>
        <dsp:cNvPr id="0" name=""/>
        <dsp:cNvSpPr/>
      </dsp:nvSpPr>
      <dsp:spPr>
        <a:xfrm rot="5400000">
          <a:off x="-185966" y="1282538"/>
          <a:ext cx="1239777" cy="86784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5400000">
        <a:off x="-185966" y="1282538"/>
        <a:ext cx="1239777" cy="867844"/>
      </dsp:txXfrm>
    </dsp:sp>
    <dsp:sp modelId="{FBFAA904-C818-4CB1-9199-090EAF23CFA5}">
      <dsp:nvSpPr>
        <dsp:cNvPr id="0" name=""/>
        <dsp:cNvSpPr/>
      </dsp:nvSpPr>
      <dsp:spPr>
        <a:xfrm rot="5400000">
          <a:off x="4145794" y="-2181378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0" marR="0" lvl="1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500" kern="1200" dirty="0" smtClean="0"/>
            <a:t>развитию умения получать информацию и ориентироваться в ней</a:t>
          </a:r>
        </a:p>
        <a:p>
          <a:pPr marL="285750" lvl="1" indent="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</dsp:txBody>
      <dsp:txXfrm rot="5400000">
        <a:off x="4145794" y="-2181378"/>
        <a:ext cx="805855" cy="7361755"/>
      </dsp:txXfrm>
    </dsp:sp>
    <dsp:sp modelId="{D6E55667-86EB-4B63-A859-79D53C2997DB}">
      <dsp:nvSpPr>
        <dsp:cNvPr id="0" name=""/>
        <dsp:cNvSpPr/>
      </dsp:nvSpPr>
      <dsp:spPr>
        <a:xfrm rot="5400000">
          <a:off x="-185966" y="2375579"/>
          <a:ext cx="1239777" cy="86784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5400000">
        <a:off x="-185966" y="2375579"/>
        <a:ext cx="1239777" cy="867844"/>
      </dsp:txXfrm>
    </dsp:sp>
    <dsp:sp modelId="{E6B437E7-BD04-439A-88B1-92713D591629}">
      <dsp:nvSpPr>
        <dsp:cNvPr id="0" name=""/>
        <dsp:cNvSpPr/>
      </dsp:nvSpPr>
      <dsp:spPr>
        <a:xfrm rot="5400000">
          <a:off x="4145794" y="-1088336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возможность непосредственного наблюдения учащимися объекта изучения на примере работников школы, родственников, односельчан</a:t>
          </a:r>
          <a:endParaRPr lang="ru-RU" sz="1500" kern="1200" dirty="0"/>
        </a:p>
      </dsp:txBody>
      <dsp:txXfrm rot="5400000">
        <a:off x="4145794" y="-1088336"/>
        <a:ext cx="805855" cy="7361755"/>
      </dsp:txXfrm>
    </dsp:sp>
    <dsp:sp modelId="{451439ED-C40B-4FAF-8A3D-DC713D630037}">
      <dsp:nvSpPr>
        <dsp:cNvPr id="0" name=""/>
        <dsp:cNvSpPr/>
      </dsp:nvSpPr>
      <dsp:spPr>
        <a:xfrm rot="5400000">
          <a:off x="-185966" y="3468621"/>
          <a:ext cx="1239777" cy="86784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5400000">
        <a:off x="-185966" y="3468621"/>
        <a:ext cx="1239777" cy="867844"/>
      </dsp:txXfrm>
    </dsp:sp>
    <dsp:sp modelId="{EE29B501-E61B-4DC0-BABE-1D933A493D11}">
      <dsp:nvSpPr>
        <dsp:cNvPr id="0" name=""/>
        <dsp:cNvSpPr/>
      </dsp:nvSpPr>
      <dsp:spPr>
        <a:xfrm rot="5400000">
          <a:off x="4145794" y="4704"/>
          <a:ext cx="805855" cy="73617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9525" rIns="9525" bIns="9525" numCol="1" spcCol="1270" anchor="ctr" anchorCtr="0">
          <a:noAutofit/>
        </a:bodyPr>
        <a:lstStyle/>
        <a:p>
          <a:pPr marL="0" marR="0" lvl="1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500" kern="1200" dirty="0" smtClean="0"/>
            <a:t>гордость за результаты своего труда (сбор и представление материалов самими учащимися школы).</a:t>
          </a:r>
        </a:p>
        <a:p>
          <a:pPr marL="114300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</dsp:txBody>
      <dsp:txXfrm rot="5400000">
        <a:off x="4145794" y="4704"/>
        <a:ext cx="805855" cy="736175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392EBF-B283-4873-AF38-8D90FECC55E1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 rot="5400000">
        <a:off x="-245635" y="246082"/>
        <a:ext cx="1637567" cy="1146297"/>
      </dsp:txXfrm>
    </dsp:sp>
    <dsp:sp modelId="{D1CA276E-2917-4768-8E99-92519831141C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0" marR="0" lvl="1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kern="1200" dirty="0" smtClean="0"/>
            <a:t>Исследовательская работа</a:t>
          </a:r>
        </a:p>
        <a:p>
          <a:pPr marL="285750" lvl="1" indent="0" algn="l" defTabSz="2800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 rot="5400000">
        <a:off x="4155739" y="-3008994"/>
        <a:ext cx="1064418" cy="7083302"/>
      </dsp:txXfrm>
    </dsp:sp>
    <dsp:sp modelId="{590803E3-20A7-4027-943D-563E0F5846F0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 rot="5400000">
        <a:off x="-245635" y="1689832"/>
        <a:ext cx="1637567" cy="1146297"/>
      </dsp:txXfrm>
    </dsp:sp>
    <dsp:sp modelId="{BFF09AC5-1044-4032-8FE6-FD8CD008F444}">
      <dsp:nvSpPr>
        <dsp:cNvPr id="0" name=""/>
        <dsp:cNvSpPr/>
      </dsp:nvSpPr>
      <dsp:spPr>
        <a:xfrm rot="5400000">
          <a:off x="4155739" y="-1618081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Уроки </a:t>
          </a:r>
          <a:endParaRPr lang="ru-RU" sz="2000" kern="1200" dirty="0"/>
        </a:p>
      </dsp:txBody>
      <dsp:txXfrm rot="5400000">
        <a:off x="4155739" y="-1618081"/>
        <a:ext cx="1064418" cy="7083302"/>
      </dsp:txXfrm>
    </dsp:sp>
    <dsp:sp modelId="{07FA574D-1A35-471F-8502-1E43352AB6D2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/>
        </a:p>
      </dsp:txBody>
      <dsp:txXfrm rot="5400000">
        <a:off x="-245635" y="3133582"/>
        <a:ext cx="1637567" cy="1146297"/>
      </dsp:txXfrm>
    </dsp:sp>
    <dsp:sp modelId="{949DB1A4-E41B-42BB-A0B9-D2C6B98D9F4D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85750" lvl="1" indent="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0" marR="0" lvl="1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kern="1200" dirty="0" smtClean="0"/>
            <a:t>Внеклассные занятия</a:t>
          </a:r>
        </a:p>
        <a:p>
          <a:pPr marL="285750" lvl="1" indent="0" algn="l" defTabSz="1377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 rot="5400000">
        <a:off x="4155739" y="-121494"/>
        <a:ext cx="1064418" cy="70833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Использование </a:t>
            </a:r>
            <a:r>
              <a:rPr lang="ru-RU" b="1" dirty="0" smtClean="0"/>
              <a:t>материалов школьного музея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« Истории </a:t>
            </a:r>
            <a:r>
              <a:rPr lang="ru-RU" b="1" dirty="0" err="1" smtClean="0"/>
              <a:t>Принаровья</a:t>
            </a:r>
            <a:r>
              <a:rPr lang="ru-RU" b="1" dirty="0" smtClean="0"/>
              <a:t>» на уроках истории по патриотическому воспитанию в теме: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«Великая Отечественная война</a:t>
            </a:r>
            <a:r>
              <a:rPr lang="ru-RU" b="1" dirty="0" smtClean="0"/>
              <a:t>».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«Историю судеб не перепишешь».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Обращение к близкому, к местному материалу способствует: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sz="2700" b="1" dirty="0" smtClean="0"/>
              <a:t>Использование </a:t>
            </a:r>
            <a:r>
              <a:rPr lang="ru-RU" sz="2700" b="1" dirty="0" smtClean="0"/>
              <a:t>материалов школьного музея можно разделить на три направления: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00108"/>
          <a:ext cx="8229600" cy="4519933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525325"/>
                <a:gridCol w="2852138"/>
                <a:gridCol w="539432"/>
                <a:gridCol w="2312705"/>
              </a:tblGrid>
              <a:tr h="511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Тема урока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/>
                        <a:t>Материалы школьного музея</a:t>
                      </a:r>
                      <a:endParaRPr lang="ru-RU" sz="9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/>
                        <a:t>Класс</a:t>
                      </a:r>
                      <a:endParaRPr lang="ru-RU" sz="9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/>
                        <a:t>Формы урока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 anchor="ctr"/>
                </a:tc>
              </a:tr>
              <a:tr h="85899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Начальный период Великой Отечественной войны. Организация партизанского движения.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Героиня  </a:t>
                      </a:r>
                      <a:r>
                        <a:rPr lang="ru-RU" sz="1200" dirty="0" err="1"/>
                        <a:t>Принаровья</a:t>
                      </a:r>
                      <a:r>
                        <a:rPr lang="ru-RU" sz="1200" dirty="0"/>
                        <a:t> – </a:t>
                      </a:r>
                      <a:r>
                        <a:rPr lang="ru-RU" sz="1200" dirty="0" err="1"/>
                        <a:t>Руфина</a:t>
                      </a:r>
                      <a:r>
                        <a:rPr lang="ru-RU" sz="1200" dirty="0"/>
                        <a:t>  Тайнова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9,11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Экскурсия в  школьный музей «Истории </a:t>
                      </a:r>
                      <a:r>
                        <a:rPr lang="ru-RU" sz="1200" dirty="0" err="1"/>
                        <a:t>Принаровья</a:t>
                      </a:r>
                      <a:r>
                        <a:rPr lang="ru-RU" sz="1200" dirty="0"/>
                        <a:t>», презентация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/>
                </a:tc>
              </a:tr>
              <a:tr h="11453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Наступление Красной Армии на заключительном этапе Великой Отечественной войны.</a:t>
                      </a:r>
                      <a:endParaRPr lang="ru-RU" sz="90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Освобождение Европы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Марченков Иван Алексеевич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9,11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Экскурсия в  школьный музей «Истории Принаровья», презентация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/>
                </a:tc>
              </a:tr>
              <a:tr h="85899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Блокада Ленинграда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Толмачёва  Клавдия Ивановна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9,11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Экскурсия в  школьный музей «Истории Принаровья», презентация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/>
                </a:tc>
              </a:tr>
              <a:tr h="114532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Причины, цена и значение великой Победы.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Кузьмин Александр Петрович</a:t>
                      </a:r>
                      <a:endParaRPr lang="ru-RU" sz="90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Марченков Иван Алексеевич </a:t>
                      </a:r>
                      <a:endParaRPr lang="ru-RU" sz="90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Героиня  Принаровья – Руфина  Тайнова</a:t>
                      </a:r>
                      <a:endParaRPr lang="ru-RU" sz="900"/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Толмачёва  Клавдия Ивановна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/>
                        <a:t>9,11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/>
                        <a:t>Экскурсия в  школьный музей «Истории </a:t>
                      </a:r>
                      <a:r>
                        <a:rPr lang="ru-RU" sz="1200" dirty="0" err="1"/>
                        <a:t>Принаровья</a:t>
                      </a:r>
                      <a:r>
                        <a:rPr lang="ru-RU" sz="1200" dirty="0"/>
                        <a:t>», презентация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725" marR="58725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159</Words>
  <PresentationFormat>Экран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 Использование материалов школьного музея  « Истории Принаровья» на уроках истории по патриотическому воспитанию в теме:  «Великая Отечественная война».   «Историю судеб не перепишешь». </vt:lpstr>
      <vt:lpstr>Обращение к близкому, к местному материалу способствует: </vt:lpstr>
      <vt:lpstr> Использование материалов школьного музея можно разделить на три направления: 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Использование материалов школьного музея  « Истории Принаровья» на уроках истории по патриотическому воспитанию в теме:  «Великая Отечественная война».   «Историю судеб не перепишешь». </dc:title>
  <cp:lastModifiedBy>Admin</cp:lastModifiedBy>
  <cp:revision>3</cp:revision>
  <dcterms:modified xsi:type="dcterms:W3CDTF">2014-10-31T09:51:27Z</dcterms:modified>
</cp:coreProperties>
</file>