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D2F865-98FE-432E-99B2-AE19AAE77CF5}" type="datetimeFigureOut">
              <a:rPr lang="ru-RU" smtClean="0"/>
              <a:t>26.10.2016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7AD955-C15F-4EF8-8063-2E7E9C55673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/>
          </a:bodyPr>
          <a:lstStyle/>
          <a:p>
            <a:r>
              <a:rPr lang="ru-RU" dirty="0" smtClean="0"/>
              <a:t>«Забавные поделки из овощей»</a:t>
            </a:r>
            <a:br>
              <a:rPr lang="ru-RU" dirty="0" smtClean="0"/>
            </a:br>
            <a:r>
              <a:rPr lang="ru-RU" sz="2800" dirty="0" smtClean="0"/>
              <a:t>Участвовали дети и родители подготовительной (экспериментальной) группы №1</a:t>
            </a:r>
            <a:br>
              <a:rPr lang="ru-RU" sz="2800" dirty="0" smtClean="0"/>
            </a:br>
            <a:r>
              <a:rPr lang="ru-RU" sz="2800" dirty="0" smtClean="0"/>
              <a:t>лицей№504 </a:t>
            </a:r>
            <a:r>
              <a:rPr lang="ru-RU" sz="2800" dirty="0" err="1" smtClean="0"/>
              <a:t>д.о</a:t>
            </a:r>
            <a:r>
              <a:rPr lang="ru-RU" sz="2800" dirty="0" smtClean="0"/>
              <a:t>. «Матрешка»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08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Цель: Изготовление поделки из природного материала.</a:t>
            </a:r>
            <a:br>
              <a:rPr lang="ru-RU" sz="2800" dirty="0" smtClean="0"/>
            </a:br>
            <a:r>
              <a:rPr lang="ru-RU" sz="2800" dirty="0" smtClean="0"/>
              <a:t>Задачи: Научить, с помощью родителей, как использовать природные материалы для изготовления поделок</a:t>
            </a:r>
            <a:br>
              <a:rPr lang="ru-RU" sz="2800" dirty="0" smtClean="0"/>
            </a:br>
            <a:r>
              <a:rPr lang="ru-RU" sz="2800" dirty="0" smtClean="0"/>
              <a:t>Развивать творческие способности, воображение, фантазию.</a:t>
            </a:r>
            <a:br>
              <a:rPr lang="ru-RU" sz="2800" dirty="0" smtClean="0"/>
            </a:br>
            <a:r>
              <a:rPr lang="ru-RU" sz="2800" dirty="0" smtClean="0"/>
              <a:t>Развивать композиционные и эстетические чувства.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200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Ребята нашей группы активно участвовали в выставке поделок из овощей.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9010" y="2355515"/>
            <a:ext cx="4038600" cy="30153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0646" y="2342282"/>
            <a:ext cx="4038600" cy="3004988"/>
          </a:xfrm>
        </p:spPr>
      </p:pic>
    </p:spTree>
    <p:extLst>
      <p:ext uri="{BB962C8B-B14F-4D97-AF65-F5344CB8AC3E}">
        <p14:creationId xmlns:p14="http://schemas.microsoft.com/office/powerpoint/2010/main" val="152648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Вместе с родителями они выполнили как отдельные, так и композиционные работы.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1018" y="2283507"/>
            <a:ext cx="4038600" cy="31593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4750" y="2290775"/>
            <a:ext cx="4038600" cy="3144812"/>
          </a:xfrm>
        </p:spPr>
      </p:pic>
    </p:spTree>
    <p:extLst>
      <p:ext uri="{BB962C8B-B14F-4D97-AF65-F5344CB8AC3E}">
        <p14:creationId xmlns:p14="http://schemas.microsoft.com/office/powerpoint/2010/main" val="30291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Ребята с удовольствием рассказывали из чего сделаны поделки.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990" y="2535535"/>
            <a:ext cx="4038600" cy="265529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2742" y="2362783"/>
            <a:ext cx="4038600" cy="3000796"/>
          </a:xfrm>
        </p:spPr>
      </p:pic>
    </p:spTree>
    <p:extLst>
      <p:ext uri="{BB962C8B-B14F-4D97-AF65-F5344CB8AC3E}">
        <p14:creationId xmlns:p14="http://schemas.microsoft.com/office/powerpoint/2010/main" val="299008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Наши детки были довольны от совместного творчества со своими родителями.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3006" y="2391519"/>
            <a:ext cx="4038600" cy="29433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0734" y="2434791"/>
            <a:ext cx="4038600" cy="2856780"/>
          </a:xfrm>
        </p:spPr>
      </p:pic>
    </p:spTree>
    <p:extLst>
      <p:ext uri="{BB962C8B-B14F-4D97-AF65-F5344CB8AC3E}">
        <p14:creationId xmlns:p14="http://schemas.microsoft.com/office/powerpoint/2010/main" val="82526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18</TotalTime>
  <Words>58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«Забавные поделки из овощей» Участвовали дети и родители подготовительной (экспериментальной) группы №1 лицей№504 д.о. «Матрешка»</vt:lpstr>
      <vt:lpstr>Цель: Изготовление поделки из природного материала. Задачи: Научить, с помощью родителей, как использовать природные материалы для изготовления поделок Развивать творческие способности, воображение, фантазию. Развивать композиционные и эстетические чувства.  </vt:lpstr>
      <vt:lpstr>Ребята нашей группы активно участвовали в выставке поделок из овощей.</vt:lpstr>
      <vt:lpstr>Вместе с родителями они выполнили как отдельные, так и композиционные работы.</vt:lpstr>
      <vt:lpstr>Ребята с удовольствием рассказывали из чего сделаны поделки.</vt:lpstr>
      <vt:lpstr>Наши детки были довольны от совместного творчества со своими родителями.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«Забавные поделки из овощей» Участвовали дети и родители подготовительной (экспериментальной) группы №1 лицей№504 д.о. «Матрешка»</dc:title>
  <dc:creator>PC</dc:creator>
  <cp:lastModifiedBy>PC</cp:lastModifiedBy>
  <cp:revision>3</cp:revision>
  <dcterms:created xsi:type="dcterms:W3CDTF">2016-10-26T12:39:32Z</dcterms:created>
  <dcterms:modified xsi:type="dcterms:W3CDTF">2016-10-26T12:59:47Z</dcterms:modified>
</cp:coreProperties>
</file>