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59" autoAdjust="0"/>
  </p:normalViewPr>
  <p:slideViewPr>
    <p:cSldViewPr>
      <p:cViewPr>
        <p:scale>
          <a:sx n="75" d="100"/>
          <a:sy n="75" d="100"/>
        </p:scale>
        <p:origin x="-2052" y="-8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4418C-8597-485E-93FD-FF7EF0318038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80361-576A-4447-B09D-B40032B2FD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18" Type="http://schemas.openxmlformats.org/officeDocument/2006/relationships/image" Target="../media/image20.png"/><Relationship Id="rId3" Type="http://schemas.openxmlformats.org/officeDocument/2006/relationships/image" Target="../media/image5.png"/><Relationship Id="rId21" Type="http://schemas.openxmlformats.org/officeDocument/2006/relationships/image" Target="../media/image3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1.png"/><Relationship Id="rId16" Type="http://schemas.openxmlformats.org/officeDocument/2006/relationships/image" Target="../media/image18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4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3" Type="http://schemas.openxmlformats.org/officeDocument/2006/relationships/image" Target="../media/image12.png"/><Relationship Id="rId7" Type="http://schemas.openxmlformats.org/officeDocument/2006/relationships/image" Target="../media/image25.png"/><Relationship Id="rId12" Type="http://schemas.openxmlformats.org/officeDocument/2006/relationships/image" Target="../media/image28.png"/><Relationship Id="rId2" Type="http://schemas.openxmlformats.org/officeDocument/2006/relationships/image" Target="../media/image22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3.png"/><Relationship Id="rId5" Type="http://schemas.openxmlformats.org/officeDocument/2006/relationships/image" Target="../media/image24.png"/><Relationship Id="rId15" Type="http://schemas.openxmlformats.org/officeDocument/2006/relationships/image" Target="../media/image31.pn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../media/image21.png"/><Relationship Id="rId1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7227" y="643496"/>
            <a:ext cx="2297913" cy="221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4037" y="785794"/>
            <a:ext cx="934111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1886058"/>
            <a:ext cx="934111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857628"/>
            <a:ext cx="560348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071810"/>
            <a:ext cx="560348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071810"/>
            <a:ext cx="1681043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8" name="Picture 1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57224" y="57148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1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00562" y="1214422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1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1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58082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" name="Picture 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7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8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9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10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2" name="Picture 1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" name="Picture 1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358082" y="250030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4" name="Picture 5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786314" y="3643314"/>
            <a:ext cx="1681043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4786314" y="3643314"/>
            <a:ext cx="170498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000892" y="3786190"/>
            <a:ext cx="560348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000892" y="4572008"/>
            <a:ext cx="560348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471450"/>
            <a:ext cx="3929090" cy="57816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290"/>
            <a:ext cx="33909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00042"/>
            <a:ext cx="38195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785794"/>
            <a:ext cx="2273301" cy="2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500042"/>
            <a:ext cx="381952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500042"/>
            <a:ext cx="381952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1428736"/>
            <a:ext cx="915979" cy="882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8" y="500042"/>
            <a:ext cx="382905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786446" y="1071546"/>
            <a:ext cx="170498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48" y="500042"/>
            <a:ext cx="381952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512" y="1571612"/>
            <a:ext cx="560348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14348" y="500042"/>
            <a:ext cx="3819525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512" y="1571612"/>
            <a:ext cx="560348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4348" y="500042"/>
            <a:ext cx="3819525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14348" y="500042"/>
            <a:ext cx="3819525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14348" y="500042"/>
            <a:ext cx="3819525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1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14348" y="500042"/>
            <a:ext cx="3819525" cy="573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39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4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4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5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5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5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283 0 " pathEditMode="relative" ptsTypes="AA">
                                      <p:cBhvr>
                                        <p:cTn id="15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Евгений</cp:lastModifiedBy>
  <cp:revision>39</cp:revision>
  <dcterms:created xsi:type="dcterms:W3CDTF">2015-04-13T15:10:47Z</dcterms:created>
  <dcterms:modified xsi:type="dcterms:W3CDTF">2017-12-06T15:49:37Z</dcterms:modified>
</cp:coreProperties>
</file>