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61" r:id="rId2"/>
    <p:sldId id="262" r:id="rId3"/>
    <p:sldId id="291" r:id="rId4"/>
    <p:sldId id="277" r:id="rId5"/>
    <p:sldId id="281" r:id="rId6"/>
    <p:sldId id="283" r:id="rId7"/>
    <p:sldId id="284" r:id="rId8"/>
    <p:sldId id="290" r:id="rId9"/>
    <p:sldId id="263" r:id="rId10"/>
    <p:sldId id="280" r:id="rId11"/>
    <p:sldId id="266" r:id="rId12"/>
    <p:sldId id="293" r:id="rId13"/>
    <p:sldId id="309" r:id="rId14"/>
    <p:sldId id="259" r:id="rId15"/>
    <p:sldId id="306" r:id="rId16"/>
    <p:sldId id="307" r:id="rId17"/>
    <p:sldId id="274" r:id="rId18"/>
    <p:sldId id="298" r:id="rId19"/>
    <p:sldId id="270" r:id="rId20"/>
    <p:sldId id="271" r:id="rId21"/>
    <p:sldId id="300" r:id="rId22"/>
    <p:sldId id="288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00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953BB-FA20-4054-95BD-BAE901711E25}" type="datetimeFigureOut">
              <a:rPr lang="ru-RU" smtClean="0"/>
              <a:pPr/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5A8663-9F26-42DE-8694-06A86B0CC0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17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118BF2-014A-434A-8541-D8FCDB29CF6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6600" y="1718131"/>
            <a:ext cx="52578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Надёжная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защита </a:t>
            </a:r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организма</a:t>
            </a:r>
          </a:p>
          <a:p>
            <a:pPr algn="ctr"/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Составила: Елисеева А.С,</a:t>
            </a:r>
          </a:p>
          <a:p>
            <a:pPr algn="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8600"/>
            <a:ext cx="3581400" cy="2850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3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58855309_stroenie_kozhi"/>
          <p:cNvPicPr>
            <a:picLocks noChangeAspect="1" noChangeArrowheads="1"/>
          </p:cNvPicPr>
          <p:nvPr/>
        </p:nvPicPr>
        <p:blipFill>
          <a:blip r:embed="rId2" cstate="print"/>
          <a:srcRect l="4409" t="15907" r="6304" b="9741"/>
          <a:stretch>
            <a:fillRect/>
          </a:stretch>
        </p:blipFill>
        <p:spPr bwMode="auto">
          <a:xfrm>
            <a:off x="4343400" y="1828800"/>
            <a:ext cx="4114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457200" y="685800"/>
            <a:ext cx="38100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i="1" dirty="0" smtClean="0">
                <a:solidFill>
                  <a:srgbClr val="D818C1"/>
                </a:solidFill>
                <a:latin typeface="Times New Roman" pitchFamily="18" charset="0"/>
                <a:cs typeface="Times New Roman" pitchFamily="18" charset="0"/>
              </a:rPr>
              <a:t>Строение </a:t>
            </a:r>
            <a:r>
              <a:rPr lang="ru-RU" sz="3600" b="1" i="1" dirty="0">
                <a:solidFill>
                  <a:srgbClr val="D818C1"/>
                </a:solidFill>
                <a:latin typeface="Times New Roman" pitchFamily="18" charset="0"/>
                <a:cs typeface="Times New Roman" pitchFamily="18" charset="0"/>
              </a:rPr>
              <a:t>кожи</a:t>
            </a:r>
            <a:r>
              <a:rPr lang="ru-RU" sz="3600" b="1" dirty="0">
                <a:solidFill>
                  <a:srgbClr val="D818C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 слой - наружная оболочка </a:t>
            </a:r>
            <a:r>
              <a:rPr lang="ru-RU" sz="2000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предохраняет кожу от повреждений)</a:t>
            </a:r>
            <a:endParaRPr lang="ru-RU" sz="2000" dirty="0">
              <a:solidFill>
                <a:srgbClr val="57231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  слой - сама кожа </a:t>
            </a:r>
            <a:r>
              <a:rPr lang="ru-RU" sz="1400" b="1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кровеносные</a:t>
            </a:r>
            <a:r>
              <a:rPr lang="ru-RU" sz="1400" b="1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сосуды и нервы)  </a:t>
            </a:r>
            <a:endParaRPr lang="ru-RU" sz="1400" dirty="0">
              <a:solidFill>
                <a:srgbClr val="57231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3 слой –подкожный жир </a:t>
            </a:r>
            <a:r>
              <a:rPr lang="ru-RU" sz="2000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защищает кожу от ушибов и сохраняет тепло)</a:t>
            </a:r>
            <a:endParaRPr lang="ru-RU" sz="2000" dirty="0">
              <a:solidFill>
                <a:srgbClr val="57231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Кожа защищает нас от жары и от холода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жару– сосуды  расширяются, отдают лишнее тепло – кожа краснеет, в  холод кровеносные сосуды кожи сужаются – кожа бледнеет (тепло в организме).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71600"/>
            <a:ext cx="7543800" cy="4714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382000" cy="1517650"/>
          </a:xfrm>
        </p:spPr>
        <p:txBody>
          <a:bodyPr/>
          <a:lstStyle/>
          <a:p>
            <a:r>
              <a:rPr lang="ru-RU" sz="240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Потовые железы имеют очень важную функцию, они позволяю регулировать температуру тела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47800"/>
            <a:ext cx="6858000" cy="5257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600200"/>
            <a:ext cx="8229600" cy="2286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Какими функциями обладает кожа, благодаря такому строению?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524000"/>
            <a:ext cx="72728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Уход за кожей</a:t>
            </a:r>
          </a:p>
          <a:p>
            <a:pPr algn="ctr"/>
            <a:endParaRPr lang="ru-RU" dirty="0"/>
          </a:p>
        </p:txBody>
      </p:sp>
      <p:sp>
        <p:nvSpPr>
          <p:cNvPr id="40" name="Овал 39"/>
          <p:cNvSpPr/>
          <p:nvPr/>
        </p:nvSpPr>
        <p:spPr>
          <a:xfrm flipV="1">
            <a:off x="8891089" y="188640"/>
            <a:ext cx="45719" cy="45719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819400"/>
            <a:ext cx="56388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12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908050"/>
          </a:xfrm>
        </p:spPr>
        <p:txBody>
          <a:bodyPr/>
          <a:lstStyle/>
          <a:p>
            <a:r>
              <a:rPr lang="ru-RU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За  </a:t>
            </a:r>
            <a:r>
              <a:rPr lang="ru-RU" sz="3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кожей нужно ухаживать!</a:t>
            </a:r>
          </a:p>
        </p:txBody>
      </p:sp>
      <p:pic>
        <p:nvPicPr>
          <p:cNvPr id="67590" name="Picture 6" descr="s000317_6263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7543800" cy="5064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коже размножаются микробы. Поэтому ваша кожа должна быть чистой.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1510" name="Picture 6" descr="koja-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95400"/>
            <a:ext cx="7467600" cy="5273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5211762"/>
          </a:xfrm>
        </p:spPr>
        <p:txBody>
          <a:bodyPr/>
          <a:lstStyle/>
          <a:p>
            <a: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Уход за кожей.</a:t>
            </a:r>
            <a:br>
              <a:rPr lang="ru-RU" sz="36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Мыть руки с мылом перед едой, после прогулки, после посещения туалета.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Ежедневно мыть лицо, руки, ноги, шею, подмышечные впадины. 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Мыть тело 1 – 2 раза в неделю.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Подстригать ногти по мере необходимости.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Следить за волосами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8136" name="Picture 8" descr="1343478602_antibacterial_soap_useful_or_n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029200"/>
            <a:ext cx="2209800" cy="1658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158750"/>
            <a:ext cx="8763000" cy="106045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Ранка</a:t>
            </a:r>
            <a:r>
              <a:rPr lang="ru-RU" sz="320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42" name="Picture 6" descr="98688376_Lechenie_porezov_narodnuymi_sredstvami"/>
          <p:cNvPicPr>
            <a:picLocks noChangeAspect="1" noChangeArrowheads="1"/>
          </p:cNvPicPr>
          <p:nvPr/>
        </p:nvPicPr>
        <p:blipFill>
          <a:blip r:embed="rId2" cstate="print"/>
          <a:srcRect b="5556"/>
          <a:stretch>
            <a:fillRect/>
          </a:stretch>
        </p:blipFill>
        <p:spPr bwMode="auto">
          <a:xfrm>
            <a:off x="533400" y="1532626"/>
            <a:ext cx="7620000" cy="5223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704850"/>
          </a:xfrm>
        </p:spPr>
        <p:txBody>
          <a:bodyPr/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Ушиб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4" name="Picture 6" descr="sprained_foo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7315200" cy="5413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304800"/>
            <a:ext cx="6865829" cy="54476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dirty="0" smtClean="0">
              <a:ln/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ln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Органы чувств:</a:t>
            </a:r>
          </a:p>
          <a:p>
            <a:pPr algn="ctr"/>
            <a:endParaRPr lang="ru-RU" sz="4000" b="1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ln/>
                <a:solidFill>
                  <a:srgbClr val="002060"/>
                </a:solidFill>
                <a:latin typeface="Times New Roman" pitchFamily="18" charset="0"/>
                <a:cs typeface="Andalus" pitchFamily="18" charset="-78"/>
              </a:rPr>
              <a:t>язык                 орган зрения </a:t>
            </a:r>
          </a:p>
          <a:p>
            <a:r>
              <a:rPr lang="ru-RU" sz="4000" b="1" dirty="0" smtClean="0">
                <a:ln/>
                <a:solidFill>
                  <a:srgbClr val="002060"/>
                </a:solidFill>
                <a:latin typeface="Times New Roman" pitchFamily="18" charset="0"/>
                <a:cs typeface="Andalus" pitchFamily="18" charset="-78"/>
              </a:rPr>
              <a:t>глаза                    орган слуха </a:t>
            </a:r>
          </a:p>
          <a:p>
            <a:r>
              <a:rPr lang="ru-RU" sz="4000" b="1" dirty="0" smtClean="0">
                <a:ln/>
                <a:solidFill>
                  <a:srgbClr val="002060"/>
                </a:solidFill>
                <a:latin typeface="Times New Roman" pitchFamily="18" charset="0"/>
                <a:cs typeface="Andalus" pitchFamily="18" charset="-78"/>
              </a:rPr>
              <a:t>уши               орган обоняния </a:t>
            </a:r>
          </a:p>
          <a:p>
            <a:r>
              <a:rPr lang="ru-RU" sz="4000" b="1" dirty="0" smtClean="0">
                <a:ln/>
                <a:solidFill>
                  <a:srgbClr val="002060"/>
                </a:solidFill>
                <a:latin typeface="Times New Roman" pitchFamily="18" charset="0"/>
                <a:cs typeface="Andalus" pitchFamily="18" charset="-78"/>
              </a:rPr>
              <a:t>нос                      орган вкуса </a:t>
            </a:r>
          </a:p>
          <a:p>
            <a:endParaRPr lang="ru-RU" sz="4000" b="1" dirty="0" smtClean="0">
              <a:ln/>
              <a:solidFill>
                <a:srgbClr val="002060"/>
              </a:solidFill>
              <a:latin typeface="Times New Roman" pitchFamily="18" charset="0"/>
              <a:cs typeface="Andalus" pitchFamily="18" charset="-78"/>
            </a:endParaRPr>
          </a:p>
        </p:txBody>
      </p:sp>
      <p:grpSp>
        <p:nvGrpSpPr>
          <p:cNvPr id="30" name="Группа 62"/>
          <p:cNvGrpSpPr/>
          <p:nvPr/>
        </p:nvGrpSpPr>
        <p:grpSpPr>
          <a:xfrm>
            <a:off x="5105400" y="5867400"/>
            <a:ext cx="753547" cy="679718"/>
            <a:chOff x="6428626" y="4348543"/>
            <a:chExt cx="1820317" cy="1844691"/>
          </a:xfrm>
        </p:grpSpPr>
        <p:sp>
          <p:nvSpPr>
            <p:cNvPr id="64" name="Овал 63"/>
            <p:cNvSpPr/>
            <p:nvPr/>
          </p:nvSpPr>
          <p:spPr>
            <a:xfrm>
              <a:off x="7020272" y="4941168"/>
              <a:ext cx="648072" cy="72008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37" name="Группа 64"/>
            <p:cNvGrpSpPr/>
            <p:nvPr/>
          </p:nvGrpSpPr>
          <p:grpSpPr>
            <a:xfrm rot="21125741">
              <a:off x="7092912" y="4348543"/>
              <a:ext cx="432048" cy="648072"/>
              <a:chOff x="7236296" y="4293096"/>
              <a:chExt cx="432048" cy="648072"/>
            </a:xfrm>
          </p:grpSpPr>
          <p:sp>
            <p:nvSpPr>
              <p:cNvPr id="90" name="Овал 89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1" name="Овал 90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39" name="Группа 65"/>
            <p:cNvGrpSpPr/>
            <p:nvPr/>
          </p:nvGrpSpPr>
          <p:grpSpPr>
            <a:xfrm rot="18298916">
              <a:off x="6724003" y="4538139"/>
              <a:ext cx="432048" cy="648072"/>
              <a:chOff x="7236296" y="4293096"/>
              <a:chExt cx="432048" cy="648072"/>
            </a:xfrm>
          </p:grpSpPr>
          <p:sp>
            <p:nvSpPr>
              <p:cNvPr id="88" name="Овал 87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9" name="Овал 88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0" name="Группа 66"/>
            <p:cNvGrpSpPr/>
            <p:nvPr/>
          </p:nvGrpSpPr>
          <p:grpSpPr>
            <a:xfrm rot="16449180">
              <a:off x="6536638" y="4933999"/>
              <a:ext cx="432048" cy="648072"/>
              <a:chOff x="7236296" y="4293096"/>
              <a:chExt cx="432048" cy="648072"/>
            </a:xfrm>
          </p:grpSpPr>
          <p:sp>
            <p:nvSpPr>
              <p:cNvPr id="86" name="Овал 85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7" name="Овал 86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1" name="Группа 67"/>
            <p:cNvGrpSpPr/>
            <p:nvPr/>
          </p:nvGrpSpPr>
          <p:grpSpPr>
            <a:xfrm rot="13912631">
              <a:off x="6602757" y="5347160"/>
              <a:ext cx="432048" cy="648072"/>
              <a:chOff x="7236296" y="4293096"/>
              <a:chExt cx="432048" cy="648072"/>
            </a:xfrm>
          </p:grpSpPr>
          <p:sp>
            <p:nvSpPr>
              <p:cNvPr id="84" name="Овал 83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5" name="Овал 84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2" name="Группа 68"/>
            <p:cNvGrpSpPr/>
            <p:nvPr/>
          </p:nvGrpSpPr>
          <p:grpSpPr>
            <a:xfrm rot="10800000">
              <a:off x="6968478" y="5545162"/>
              <a:ext cx="432048" cy="648072"/>
              <a:chOff x="7236296" y="4293096"/>
              <a:chExt cx="432048" cy="648072"/>
            </a:xfrm>
          </p:grpSpPr>
          <p:sp>
            <p:nvSpPr>
              <p:cNvPr id="82" name="Овал 81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3" name="Овал 82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3" name="Группа 69"/>
            <p:cNvGrpSpPr/>
            <p:nvPr/>
          </p:nvGrpSpPr>
          <p:grpSpPr>
            <a:xfrm rot="8830997">
              <a:off x="7426309" y="5518215"/>
              <a:ext cx="432048" cy="648072"/>
              <a:chOff x="7236296" y="4293096"/>
              <a:chExt cx="432048" cy="648072"/>
            </a:xfrm>
          </p:grpSpPr>
          <p:sp>
            <p:nvSpPr>
              <p:cNvPr id="80" name="Овал 79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1" name="Овал 80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4" name="Группа 70"/>
            <p:cNvGrpSpPr/>
            <p:nvPr/>
          </p:nvGrpSpPr>
          <p:grpSpPr>
            <a:xfrm rot="6229164">
              <a:off x="7695166" y="5185742"/>
              <a:ext cx="432048" cy="648072"/>
              <a:chOff x="7236296" y="4293096"/>
              <a:chExt cx="432048" cy="648072"/>
            </a:xfrm>
          </p:grpSpPr>
          <p:sp>
            <p:nvSpPr>
              <p:cNvPr id="78" name="Овал 77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9" name="Овал 78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5" name="Группа 71"/>
            <p:cNvGrpSpPr/>
            <p:nvPr/>
          </p:nvGrpSpPr>
          <p:grpSpPr>
            <a:xfrm rot="3558819">
              <a:off x="7708883" y="4768619"/>
              <a:ext cx="432048" cy="648072"/>
              <a:chOff x="7236296" y="4293096"/>
              <a:chExt cx="432048" cy="648072"/>
            </a:xfrm>
          </p:grpSpPr>
          <p:sp>
            <p:nvSpPr>
              <p:cNvPr id="76" name="Овал 75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7" name="Овал 76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46" name="Группа 72"/>
            <p:cNvGrpSpPr/>
            <p:nvPr/>
          </p:nvGrpSpPr>
          <p:grpSpPr>
            <a:xfrm rot="1378931">
              <a:off x="7444290" y="4470937"/>
              <a:ext cx="432048" cy="648072"/>
              <a:chOff x="7236296" y="4293096"/>
              <a:chExt cx="432048" cy="648072"/>
            </a:xfrm>
          </p:grpSpPr>
          <p:sp>
            <p:nvSpPr>
              <p:cNvPr id="74" name="Овал 73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5" name="Овал 74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47" name="Группа 91"/>
          <p:cNvGrpSpPr/>
          <p:nvPr/>
        </p:nvGrpSpPr>
        <p:grpSpPr>
          <a:xfrm rot="936068">
            <a:off x="7792127" y="4863126"/>
            <a:ext cx="1204444" cy="1261371"/>
            <a:chOff x="6428626" y="4348543"/>
            <a:chExt cx="1820317" cy="1844691"/>
          </a:xfrm>
        </p:grpSpPr>
        <p:sp>
          <p:nvSpPr>
            <p:cNvPr id="93" name="Овал 92"/>
            <p:cNvSpPr/>
            <p:nvPr/>
          </p:nvSpPr>
          <p:spPr>
            <a:xfrm>
              <a:off x="7020272" y="4941168"/>
              <a:ext cx="648072" cy="72008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266" name="Группа 93"/>
            <p:cNvGrpSpPr/>
            <p:nvPr/>
          </p:nvGrpSpPr>
          <p:grpSpPr>
            <a:xfrm rot="21125741">
              <a:off x="7092912" y="4348543"/>
              <a:ext cx="432048" cy="648072"/>
              <a:chOff x="7236296" y="4293096"/>
              <a:chExt cx="432048" cy="648072"/>
            </a:xfrm>
          </p:grpSpPr>
          <p:sp>
            <p:nvSpPr>
              <p:cNvPr id="119" name="Овал 118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0" name="Овал 119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68" name="Группа 94"/>
            <p:cNvGrpSpPr/>
            <p:nvPr/>
          </p:nvGrpSpPr>
          <p:grpSpPr>
            <a:xfrm rot="18298916">
              <a:off x="6724003" y="4538139"/>
              <a:ext cx="432048" cy="648072"/>
              <a:chOff x="7236296" y="4293096"/>
              <a:chExt cx="432048" cy="648072"/>
            </a:xfrm>
          </p:grpSpPr>
          <p:sp>
            <p:nvSpPr>
              <p:cNvPr id="117" name="Овал 116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8" name="Овал 117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69" name="Группа 95"/>
            <p:cNvGrpSpPr/>
            <p:nvPr/>
          </p:nvGrpSpPr>
          <p:grpSpPr>
            <a:xfrm rot="16449180">
              <a:off x="6536638" y="4933999"/>
              <a:ext cx="432048" cy="648072"/>
              <a:chOff x="7236296" y="4293096"/>
              <a:chExt cx="432048" cy="648072"/>
            </a:xfrm>
          </p:grpSpPr>
          <p:sp>
            <p:nvSpPr>
              <p:cNvPr id="115" name="Овал 114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6" name="Овал 115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70" name="Группа 96"/>
            <p:cNvGrpSpPr/>
            <p:nvPr/>
          </p:nvGrpSpPr>
          <p:grpSpPr>
            <a:xfrm rot="13912631">
              <a:off x="6602757" y="5347160"/>
              <a:ext cx="432048" cy="648072"/>
              <a:chOff x="7236296" y="4293096"/>
              <a:chExt cx="432048" cy="648072"/>
            </a:xfrm>
          </p:grpSpPr>
          <p:sp>
            <p:nvSpPr>
              <p:cNvPr id="113" name="Овал 112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Овал 113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71" name="Группа 97"/>
            <p:cNvGrpSpPr/>
            <p:nvPr/>
          </p:nvGrpSpPr>
          <p:grpSpPr>
            <a:xfrm rot="10800000">
              <a:off x="6968478" y="5545162"/>
              <a:ext cx="432048" cy="648072"/>
              <a:chOff x="7236296" y="4293096"/>
              <a:chExt cx="432048" cy="648072"/>
            </a:xfrm>
          </p:grpSpPr>
          <p:sp>
            <p:nvSpPr>
              <p:cNvPr id="111" name="Овал 110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Овал 111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72" name="Группа 98"/>
            <p:cNvGrpSpPr/>
            <p:nvPr/>
          </p:nvGrpSpPr>
          <p:grpSpPr>
            <a:xfrm rot="8830997">
              <a:off x="7426309" y="5518215"/>
              <a:ext cx="432048" cy="648072"/>
              <a:chOff x="7236296" y="4293096"/>
              <a:chExt cx="432048" cy="648072"/>
            </a:xfrm>
          </p:grpSpPr>
          <p:sp>
            <p:nvSpPr>
              <p:cNvPr id="109" name="Овал 108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Овал 109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73" name="Группа 99"/>
            <p:cNvGrpSpPr/>
            <p:nvPr/>
          </p:nvGrpSpPr>
          <p:grpSpPr>
            <a:xfrm rot="6229164">
              <a:off x="7695166" y="5185742"/>
              <a:ext cx="432048" cy="648072"/>
              <a:chOff x="7236296" y="4293096"/>
              <a:chExt cx="432048" cy="648072"/>
            </a:xfrm>
          </p:grpSpPr>
          <p:sp>
            <p:nvSpPr>
              <p:cNvPr id="107" name="Овал 106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8" name="Овал 107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74" name="Группа 100"/>
            <p:cNvGrpSpPr/>
            <p:nvPr/>
          </p:nvGrpSpPr>
          <p:grpSpPr>
            <a:xfrm rot="3558819">
              <a:off x="7708883" y="4768619"/>
              <a:ext cx="432048" cy="648072"/>
              <a:chOff x="7236296" y="4293096"/>
              <a:chExt cx="432048" cy="648072"/>
            </a:xfrm>
          </p:grpSpPr>
          <p:sp>
            <p:nvSpPr>
              <p:cNvPr id="105" name="Овал 104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6" name="Овал 105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75" name="Группа 101"/>
            <p:cNvGrpSpPr/>
            <p:nvPr/>
          </p:nvGrpSpPr>
          <p:grpSpPr>
            <a:xfrm rot="1378931">
              <a:off x="7444290" y="4470937"/>
              <a:ext cx="432048" cy="648072"/>
              <a:chOff x="7236296" y="4293096"/>
              <a:chExt cx="432048" cy="648072"/>
            </a:xfrm>
          </p:grpSpPr>
          <p:sp>
            <p:nvSpPr>
              <p:cNvPr id="103" name="Овал 102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Овал 103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276" name="Группа 120"/>
          <p:cNvGrpSpPr/>
          <p:nvPr/>
        </p:nvGrpSpPr>
        <p:grpSpPr>
          <a:xfrm>
            <a:off x="8153400" y="3657600"/>
            <a:ext cx="753547" cy="679718"/>
            <a:chOff x="6428626" y="4348543"/>
            <a:chExt cx="1820317" cy="1844691"/>
          </a:xfrm>
        </p:grpSpPr>
        <p:sp>
          <p:nvSpPr>
            <p:cNvPr id="122" name="Овал 121"/>
            <p:cNvSpPr/>
            <p:nvPr/>
          </p:nvSpPr>
          <p:spPr>
            <a:xfrm>
              <a:off x="7020272" y="4941168"/>
              <a:ext cx="648072" cy="72008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3" name="Группа 122"/>
            <p:cNvGrpSpPr/>
            <p:nvPr/>
          </p:nvGrpSpPr>
          <p:grpSpPr>
            <a:xfrm rot="21125741">
              <a:off x="7092912" y="4348543"/>
              <a:ext cx="432048" cy="648072"/>
              <a:chOff x="7236296" y="4293096"/>
              <a:chExt cx="432048" cy="648072"/>
            </a:xfrm>
          </p:grpSpPr>
          <p:sp>
            <p:nvSpPr>
              <p:cNvPr id="148" name="Овал 147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9" name="Овал 148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4" name="Группа 123"/>
            <p:cNvGrpSpPr/>
            <p:nvPr/>
          </p:nvGrpSpPr>
          <p:grpSpPr>
            <a:xfrm rot="18298916">
              <a:off x="6724003" y="4538139"/>
              <a:ext cx="432048" cy="648072"/>
              <a:chOff x="7236296" y="4293096"/>
              <a:chExt cx="432048" cy="648072"/>
            </a:xfrm>
          </p:grpSpPr>
          <p:sp>
            <p:nvSpPr>
              <p:cNvPr id="146" name="Овал 145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7" name="Овал 146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5" name="Группа 124"/>
            <p:cNvGrpSpPr/>
            <p:nvPr/>
          </p:nvGrpSpPr>
          <p:grpSpPr>
            <a:xfrm rot="16449180">
              <a:off x="6536638" y="4933999"/>
              <a:ext cx="432048" cy="648072"/>
              <a:chOff x="7236296" y="4293096"/>
              <a:chExt cx="432048" cy="648072"/>
            </a:xfrm>
          </p:grpSpPr>
          <p:sp>
            <p:nvSpPr>
              <p:cNvPr id="144" name="Овал 143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5" name="Овал 144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6" name="Группа 125"/>
            <p:cNvGrpSpPr/>
            <p:nvPr/>
          </p:nvGrpSpPr>
          <p:grpSpPr>
            <a:xfrm rot="13912631">
              <a:off x="6602757" y="5347160"/>
              <a:ext cx="432048" cy="648072"/>
              <a:chOff x="7236296" y="4293096"/>
              <a:chExt cx="432048" cy="648072"/>
            </a:xfrm>
          </p:grpSpPr>
          <p:sp>
            <p:nvSpPr>
              <p:cNvPr id="142" name="Овал 141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3" name="Овал 142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7" name="Группа 126"/>
            <p:cNvGrpSpPr/>
            <p:nvPr/>
          </p:nvGrpSpPr>
          <p:grpSpPr>
            <a:xfrm rot="10800000">
              <a:off x="6968478" y="5545162"/>
              <a:ext cx="432048" cy="648072"/>
              <a:chOff x="7236296" y="4293096"/>
              <a:chExt cx="432048" cy="648072"/>
            </a:xfrm>
          </p:grpSpPr>
          <p:sp>
            <p:nvSpPr>
              <p:cNvPr id="140" name="Овал 139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1" name="Овал 140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8" name="Группа 127"/>
            <p:cNvGrpSpPr/>
            <p:nvPr/>
          </p:nvGrpSpPr>
          <p:grpSpPr>
            <a:xfrm rot="8830997">
              <a:off x="7426309" y="5518215"/>
              <a:ext cx="432048" cy="648072"/>
              <a:chOff x="7236296" y="4293096"/>
              <a:chExt cx="432048" cy="648072"/>
            </a:xfrm>
          </p:grpSpPr>
          <p:sp>
            <p:nvSpPr>
              <p:cNvPr id="138" name="Овал 137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9" name="Овал 138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9" name="Группа 128"/>
            <p:cNvGrpSpPr/>
            <p:nvPr/>
          </p:nvGrpSpPr>
          <p:grpSpPr>
            <a:xfrm rot="6229164">
              <a:off x="7695166" y="5185742"/>
              <a:ext cx="432048" cy="648072"/>
              <a:chOff x="7236296" y="4293096"/>
              <a:chExt cx="432048" cy="648072"/>
            </a:xfrm>
          </p:grpSpPr>
          <p:sp>
            <p:nvSpPr>
              <p:cNvPr id="136" name="Овал 135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7" name="Овал 136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0" name="Группа 129"/>
            <p:cNvGrpSpPr/>
            <p:nvPr/>
          </p:nvGrpSpPr>
          <p:grpSpPr>
            <a:xfrm rot="3558819">
              <a:off x="7708883" y="4768619"/>
              <a:ext cx="432048" cy="648072"/>
              <a:chOff x="7236296" y="4293096"/>
              <a:chExt cx="432048" cy="648072"/>
            </a:xfrm>
          </p:grpSpPr>
          <p:sp>
            <p:nvSpPr>
              <p:cNvPr id="134" name="Овал 133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5" name="Овал 134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1" name="Группа 130"/>
            <p:cNvGrpSpPr/>
            <p:nvPr/>
          </p:nvGrpSpPr>
          <p:grpSpPr>
            <a:xfrm rot="1378931">
              <a:off x="7444290" y="4470937"/>
              <a:ext cx="432048" cy="648072"/>
              <a:chOff x="7236296" y="4293096"/>
              <a:chExt cx="432048" cy="648072"/>
            </a:xfrm>
          </p:grpSpPr>
          <p:sp>
            <p:nvSpPr>
              <p:cNvPr id="132" name="Овал 131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3" name="Овал 132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42" name="Группа 149"/>
          <p:cNvGrpSpPr/>
          <p:nvPr/>
        </p:nvGrpSpPr>
        <p:grpSpPr>
          <a:xfrm>
            <a:off x="6172200" y="5599515"/>
            <a:ext cx="1578763" cy="1258485"/>
            <a:chOff x="6428626" y="4348543"/>
            <a:chExt cx="1820317" cy="1844691"/>
          </a:xfrm>
        </p:grpSpPr>
        <p:sp>
          <p:nvSpPr>
            <p:cNvPr id="151" name="Овал 150"/>
            <p:cNvSpPr/>
            <p:nvPr/>
          </p:nvSpPr>
          <p:spPr>
            <a:xfrm>
              <a:off x="7020272" y="4941168"/>
              <a:ext cx="648072" cy="72008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43" name="Группа 151"/>
            <p:cNvGrpSpPr/>
            <p:nvPr/>
          </p:nvGrpSpPr>
          <p:grpSpPr>
            <a:xfrm rot="21125741">
              <a:off x="7092912" y="4348543"/>
              <a:ext cx="432048" cy="648072"/>
              <a:chOff x="7236296" y="4293096"/>
              <a:chExt cx="432048" cy="648072"/>
            </a:xfrm>
          </p:grpSpPr>
          <p:sp>
            <p:nvSpPr>
              <p:cNvPr id="177" name="Овал 176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Овал 177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4" name="Группа 152"/>
            <p:cNvGrpSpPr/>
            <p:nvPr/>
          </p:nvGrpSpPr>
          <p:grpSpPr>
            <a:xfrm rot="18298916">
              <a:off x="6724003" y="4538139"/>
              <a:ext cx="432048" cy="648072"/>
              <a:chOff x="7236296" y="4293096"/>
              <a:chExt cx="432048" cy="648072"/>
            </a:xfrm>
          </p:grpSpPr>
          <p:sp>
            <p:nvSpPr>
              <p:cNvPr id="175" name="Овал 174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Овал 175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5" name="Группа 153"/>
            <p:cNvGrpSpPr/>
            <p:nvPr/>
          </p:nvGrpSpPr>
          <p:grpSpPr>
            <a:xfrm rot="16449180">
              <a:off x="6536638" y="4933999"/>
              <a:ext cx="432048" cy="648072"/>
              <a:chOff x="7236296" y="4293096"/>
              <a:chExt cx="432048" cy="648072"/>
            </a:xfrm>
          </p:grpSpPr>
          <p:sp>
            <p:nvSpPr>
              <p:cNvPr id="173" name="Овал 172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Овал 173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6" name="Группа 154"/>
            <p:cNvGrpSpPr/>
            <p:nvPr/>
          </p:nvGrpSpPr>
          <p:grpSpPr>
            <a:xfrm rot="13912631">
              <a:off x="6602757" y="5347160"/>
              <a:ext cx="432048" cy="648072"/>
              <a:chOff x="7236296" y="4293096"/>
              <a:chExt cx="432048" cy="648072"/>
            </a:xfrm>
          </p:grpSpPr>
          <p:sp>
            <p:nvSpPr>
              <p:cNvPr id="171" name="Овал 170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Овал 171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7" name="Группа 155"/>
            <p:cNvGrpSpPr/>
            <p:nvPr/>
          </p:nvGrpSpPr>
          <p:grpSpPr>
            <a:xfrm rot="10800000">
              <a:off x="6968478" y="5545162"/>
              <a:ext cx="432048" cy="648072"/>
              <a:chOff x="7236296" y="4293096"/>
              <a:chExt cx="432048" cy="648072"/>
            </a:xfrm>
          </p:grpSpPr>
          <p:sp>
            <p:nvSpPr>
              <p:cNvPr id="169" name="Овал 168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0" name="Овал 169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8" name="Группа 156"/>
            <p:cNvGrpSpPr/>
            <p:nvPr/>
          </p:nvGrpSpPr>
          <p:grpSpPr>
            <a:xfrm rot="8830997">
              <a:off x="7426309" y="5518215"/>
              <a:ext cx="432048" cy="648072"/>
              <a:chOff x="7236296" y="4293096"/>
              <a:chExt cx="432048" cy="648072"/>
            </a:xfrm>
          </p:grpSpPr>
          <p:sp>
            <p:nvSpPr>
              <p:cNvPr id="167" name="Овал 166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8" name="Овал 167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9" name="Группа 157"/>
            <p:cNvGrpSpPr/>
            <p:nvPr/>
          </p:nvGrpSpPr>
          <p:grpSpPr>
            <a:xfrm rot="6229164">
              <a:off x="7695166" y="5185742"/>
              <a:ext cx="432048" cy="648072"/>
              <a:chOff x="7236296" y="4293096"/>
              <a:chExt cx="432048" cy="648072"/>
            </a:xfrm>
          </p:grpSpPr>
          <p:sp>
            <p:nvSpPr>
              <p:cNvPr id="165" name="Овал 164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6" name="Овал 165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0" name="Группа 158"/>
            <p:cNvGrpSpPr/>
            <p:nvPr/>
          </p:nvGrpSpPr>
          <p:grpSpPr>
            <a:xfrm rot="3558819">
              <a:off x="7708883" y="4768619"/>
              <a:ext cx="432048" cy="648072"/>
              <a:chOff x="7236296" y="4293096"/>
              <a:chExt cx="432048" cy="648072"/>
            </a:xfrm>
          </p:grpSpPr>
          <p:sp>
            <p:nvSpPr>
              <p:cNvPr id="163" name="Овал 162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4" name="Овал 163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1" name="Группа 159"/>
            <p:cNvGrpSpPr/>
            <p:nvPr/>
          </p:nvGrpSpPr>
          <p:grpSpPr>
            <a:xfrm rot="1378931">
              <a:off x="7444290" y="4470937"/>
              <a:ext cx="432048" cy="648072"/>
              <a:chOff x="7236296" y="4293096"/>
              <a:chExt cx="432048" cy="648072"/>
            </a:xfrm>
          </p:grpSpPr>
          <p:sp>
            <p:nvSpPr>
              <p:cNvPr id="161" name="Овал 160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Овал 161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52" name="Группа 178"/>
          <p:cNvGrpSpPr/>
          <p:nvPr/>
        </p:nvGrpSpPr>
        <p:grpSpPr>
          <a:xfrm>
            <a:off x="8382000" y="1905000"/>
            <a:ext cx="406662" cy="405992"/>
            <a:chOff x="6428626" y="4348543"/>
            <a:chExt cx="1820317" cy="1844691"/>
          </a:xfrm>
        </p:grpSpPr>
        <p:sp>
          <p:nvSpPr>
            <p:cNvPr id="180" name="Овал 179"/>
            <p:cNvSpPr/>
            <p:nvPr/>
          </p:nvSpPr>
          <p:spPr>
            <a:xfrm>
              <a:off x="7020272" y="4941168"/>
              <a:ext cx="648072" cy="72008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53" name="Группа 180"/>
            <p:cNvGrpSpPr/>
            <p:nvPr/>
          </p:nvGrpSpPr>
          <p:grpSpPr>
            <a:xfrm rot="21125741">
              <a:off x="7092912" y="4348543"/>
              <a:ext cx="432048" cy="648072"/>
              <a:chOff x="7236296" y="4293096"/>
              <a:chExt cx="432048" cy="648072"/>
            </a:xfrm>
          </p:grpSpPr>
          <p:sp>
            <p:nvSpPr>
              <p:cNvPr id="206" name="Овал 205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7" name="Овал 206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4" name="Группа 181"/>
            <p:cNvGrpSpPr/>
            <p:nvPr/>
          </p:nvGrpSpPr>
          <p:grpSpPr>
            <a:xfrm rot="18298916">
              <a:off x="6724003" y="4538139"/>
              <a:ext cx="432048" cy="648072"/>
              <a:chOff x="7236296" y="4293096"/>
              <a:chExt cx="432048" cy="648072"/>
            </a:xfrm>
          </p:grpSpPr>
          <p:sp>
            <p:nvSpPr>
              <p:cNvPr id="204" name="Овал 203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5" name="Овал 204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5" name="Группа 182"/>
            <p:cNvGrpSpPr/>
            <p:nvPr/>
          </p:nvGrpSpPr>
          <p:grpSpPr>
            <a:xfrm rot="16449180">
              <a:off x="6536638" y="4933999"/>
              <a:ext cx="432048" cy="648072"/>
              <a:chOff x="7236296" y="4293096"/>
              <a:chExt cx="432048" cy="648072"/>
            </a:xfrm>
          </p:grpSpPr>
          <p:sp>
            <p:nvSpPr>
              <p:cNvPr id="202" name="Овал 201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3" name="Овал 202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6" name="Группа 183"/>
            <p:cNvGrpSpPr/>
            <p:nvPr/>
          </p:nvGrpSpPr>
          <p:grpSpPr>
            <a:xfrm rot="13912631">
              <a:off x="6602757" y="5347160"/>
              <a:ext cx="432048" cy="648072"/>
              <a:chOff x="7236296" y="4293096"/>
              <a:chExt cx="432048" cy="648072"/>
            </a:xfrm>
          </p:grpSpPr>
          <p:sp>
            <p:nvSpPr>
              <p:cNvPr id="200" name="Овал 199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1" name="Овал 200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7" name="Группа 184"/>
            <p:cNvGrpSpPr/>
            <p:nvPr/>
          </p:nvGrpSpPr>
          <p:grpSpPr>
            <a:xfrm rot="10800000">
              <a:off x="6968478" y="5545162"/>
              <a:ext cx="432048" cy="648072"/>
              <a:chOff x="7236296" y="4293096"/>
              <a:chExt cx="432048" cy="648072"/>
            </a:xfrm>
          </p:grpSpPr>
          <p:sp>
            <p:nvSpPr>
              <p:cNvPr id="198" name="Овал 197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9" name="Овал 198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8" name="Группа 185"/>
            <p:cNvGrpSpPr/>
            <p:nvPr/>
          </p:nvGrpSpPr>
          <p:grpSpPr>
            <a:xfrm rot="8830997">
              <a:off x="7426309" y="5518215"/>
              <a:ext cx="432048" cy="648072"/>
              <a:chOff x="7236296" y="4293096"/>
              <a:chExt cx="432048" cy="648072"/>
            </a:xfrm>
          </p:grpSpPr>
          <p:sp>
            <p:nvSpPr>
              <p:cNvPr id="196" name="Овал 195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Овал 196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59" name="Группа 186"/>
            <p:cNvGrpSpPr/>
            <p:nvPr/>
          </p:nvGrpSpPr>
          <p:grpSpPr>
            <a:xfrm rot="6229164">
              <a:off x="7695166" y="5185742"/>
              <a:ext cx="432048" cy="648072"/>
              <a:chOff x="7236296" y="4293096"/>
              <a:chExt cx="432048" cy="648072"/>
            </a:xfrm>
          </p:grpSpPr>
          <p:sp>
            <p:nvSpPr>
              <p:cNvPr id="194" name="Овал 193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Овал 194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0" name="Группа 187"/>
            <p:cNvGrpSpPr/>
            <p:nvPr/>
          </p:nvGrpSpPr>
          <p:grpSpPr>
            <a:xfrm rot="3558819">
              <a:off x="7708883" y="4768619"/>
              <a:ext cx="432048" cy="648072"/>
              <a:chOff x="7236296" y="4293096"/>
              <a:chExt cx="432048" cy="648072"/>
            </a:xfrm>
          </p:grpSpPr>
          <p:sp>
            <p:nvSpPr>
              <p:cNvPr id="192" name="Овал 191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Овал 192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1" name="Группа 188"/>
            <p:cNvGrpSpPr/>
            <p:nvPr/>
          </p:nvGrpSpPr>
          <p:grpSpPr>
            <a:xfrm rot="1378931">
              <a:off x="7444290" y="4470937"/>
              <a:ext cx="432048" cy="648072"/>
              <a:chOff x="7236296" y="4293096"/>
              <a:chExt cx="432048" cy="648072"/>
            </a:xfrm>
          </p:grpSpPr>
          <p:sp>
            <p:nvSpPr>
              <p:cNvPr id="190" name="Овал 189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Овал 190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62" name="Группа 207"/>
          <p:cNvGrpSpPr/>
          <p:nvPr/>
        </p:nvGrpSpPr>
        <p:grpSpPr>
          <a:xfrm>
            <a:off x="8305800" y="2819400"/>
            <a:ext cx="536249" cy="431347"/>
            <a:chOff x="6428626" y="4348543"/>
            <a:chExt cx="1820317" cy="1844691"/>
          </a:xfrm>
        </p:grpSpPr>
        <p:sp>
          <p:nvSpPr>
            <p:cNvPr id="209" name="Овал 208"/>
            <p:cNvSpPr/>
            <p:nvPr/>
          </p:nvSpPr>
          <p:spPr>
            <a:xfrm>
              <a:off x="7020272" y="4941168"/>
              <a:ext cx="648072" cy="72008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63" name="Группа 209"/>
            <p:cNvGrpSpPr/>
            <p:nvPr/>
          </p:nvGrpSpPr>
          <p:grpSpPr>
            <a:xfrm rot="21125741">
              <a:off x="7092912" y="4348543"/>
              <a:ext cx="432048" cy="648072"/>
              <a:chOff x="7236296" y="4293096"/>
              <a:chExt cx="432048" cy="648072"/>
            </a:xfrm>
          </p:grpSpPr>
          <p:sp>
            <p:nvSpPr>
              <p:cNvPr id="235" name="Овал 234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6" name="Овал 235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95" name="Группа 210"/>
            <p:cNvGrpSpPr/>
            <p:nvPr/>
          </p:nvGrpSpPr>
          <p:grpSpPr>
            <a:xfrm rot="18298916">
              <a:off x="6724003" y="4538139"/>
              <a:ext cx="432048" cy="648072"/>
              <a:chOff x="7236296" y="4293096"/>
              <a:chExt cx="432048" cy="648072"/>
            </a:xfrm>
          </p:grpSpPr>
          <p:sp>
            <p:nvSpPr>
              <p:cNvPr id="233" name="Овал 232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4" name="Овал 233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96" name="Группа 211"/>
            <p:cNvGrpSpPr/>
            <p:nvPr/>
          </p:nvGrpSpPr>
          <p:grpSpPr>
            <a:xfrm rot="16449180">
              <a:off x="6536638" y="4933999"/>
              <a:ext cx="432048" cy="648072"/>
              <a:chOff x="7236296" y="4293096"/>
              <a:chExt cx="432048" cy="648072"/>
            </a:xfrm>
          </p:grpSpPr>
          <p:sp>
            <p:nvSpPr>
              <p:cNvPr id="231" name="Овал 230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2" name="Овал 231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97" name="Группа 212"/>
            <p:cNvGrpSpPr/>
            <p:nvPr/>
          </p:nvGrpSpPr>
          <p:grpSpPr>
            <a:xfrm rot="13912631">
              <a:off x="6602757" y="5347160"/>
              <a:ext cx="432048" cy="648072"/>
              <a:chOff x="7236296" y="4293096"/>
              <a:chExt cx="432048" cy="648072"/>
            </a:xfrm>
          </p:grpSpPr>
          <p:sp>
            <p:nvSpPr>
              <p:cNvPr id="229" name="Овал 228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0" name="Овал 229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98" name="Группа 213"/>
            <p:cNvGrpSpPr/>
            <p:nvPr/>
          </p:nvGrpSpPr>
          <p:grpSpPr>
            <a:xfrm rot="10800000">
              <a:off x="6968478" y="5545162"/>
              <a:ext cx="432048" cy="648072"/>
              <a:chOff x="7236296" y="4293096"/>
              <a:chExt cx="432048" cy="648072"/>
            </a:xfrm>
          </p:grpSpPr>
          <p:sp>
            <p:nvSpPr>
              <p:cNvPr id="227" name="Овал 226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8" name="Овал 227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99" name="Группа 214"/>
            <p:cNvGrpSpPr/>
            <p:nvPr/>
          </p:nvGrpSpPr>
          <p:grpSpPr>
            <a:xfrm rot="8830997">
              <a:off x="7426309" y="5518215"/>
              <a:ext cx="432048" cy="648072"/>
              <a:chOff x="7236296" y="4293096"/>
              <a:chExt cx="432048" cy="648072"/>
            </a:xfrm>
          </p:grpSpPr>
          <p:sp>
            <p:nvSpPr>
              <p:cNvPr id="225" name="Овал 224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6" name="Овал 225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0" name="Группа 215"/>
            <p:cNvGrpSpPr/>
            <p:nvPr/>
          </p:nvGrpSpPr>
          <p:grpSpPr>
            <a:xfrm rot="6229164">
              <a:off x="7695166" y="5185742"/>
              <a:ext cx="432048" cy="648072"/>
              <a:chOff x="7236296" y="4293096"/>
              <a:chExt cx="432048" cy="648072"/>
            </a:xfrm>
          </p:grpSpPr>
          <p:sp>
            <p:nvSpPr>
              <p:cNvPr id="223" name="Овал 222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4" name="Овал 223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1" name="Группа 216"/>
            <p:cNvGrpSpPr/>
            <p:nvPr/>
          </p:nvGrpSpPr>
          <p:grpSpPr>
            <a:xfrm rot="3558819">
              <a:off x="7708883" y="4768619"/>
              <a:ext cx="432048" cy="648072"/>
              <a:chOff x="7236296" y="4293096"/>
              <a:chExt cx="432048" cy="648072"/>
            </a:xfrm>
          </p:grpSpPr>
          <p:sp>
            <p:nvSpPr>
              <p:cNvPr id="221" name="Овал 220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2" name="Овал 221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2" name="Группа 217"/>
            <p:cNvGrpSpPr/>
            <p:nvPr/>
          </p:nvGrpSpPr>
          <p:grpSpPr>
            <a:xfrm rot="1378931">
              <a:off x="7444290" y="4470937"/>
              <a:ext cx="432048" cy="648072"/>
              <a:chOff x="7236296" y="4293096"/>
              <a:chExt cx="432048" cy="648072"/>
            </a:xfrm>
          </p:grpSpPr>
          <p:sp>
            <p:nvSpPr>
              <p:cNvPr id="219" name="Овал 218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0" name="Овал 219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303" name="Группа 236"/>
          <p:cNvGrpSpPr/>
          <p:nvPr/>
        </p:nvGrpSpPr>
        <p:grpSpPr>
          <a:xfrm>
            <a:off x="3962400" y="6096000"/>
            <a:ext cx="536249" cy="431347"/>
            <a:chOff x="6428626" y="4348543"/>
            <a:chExt cx="1820317" cy="1844691"/>
          </a:xfrm>
        </p:grpSpPr>
        <p:sp>
          <p:nvSpPr>
            <p:cNvPr id="238" name="Овал 237"/>
            <p:cNvSpPr/>
            <p:nvPr/>
          </p:nvSpPr>
          <p:spPr>
            <a:xfrm>
              <a:off x="7020272" y="4941168"/>
              <a:ext cx="648072" cy="72008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04" name="Группа 238"/>
            <p:cNvGrpSpPr/>
            <p:nvPr/>
          </p:nvGrpSpPr>
          <p:grpSpPr>
            <a:xfrm rot="21125741">
              <a:off x="7092912" y="4348543"/>
              <a:ext cx="432048" cy="648072"/>
              <a:chOff x="7236296" y="4293096"/>
              <a:chExt cx="432048" cy="648072"/>
            </a:xfrm>
          </p:grpSpPr>
          <p:sp>
            <p:nvSpPr>
              <p:cNvPr id="264" name="Овал 263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5" name="Овал 264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5" name="Группа 239"/>
            <p:cNvGrpSpPr/>
            <p:nvPr/>
          </p:nvGrpSpPr>
          <p:grpSpPr>
            <a:xfrm rot="18298916">
              <a:off x="6724003" y="4538139"/>
              <a:ext cx="432048" cy="648072"/>
              <a:chOff x="7236296" y="4293096"/>
              <a:chExt cx="432048" cy="648072"/>
            </a:xfrm>
          </p:grpSpPr>
          <p:sp>
            <p:nvSpPr>
              <p:cNvPr id="262" name="Овал 261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3" name="Овал 262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6" name="Группа 240"/>
            <p:cNvGrpSpPr/>
            <p:nvPr/>
          </p:nvGrpSpPr>
          <p:grpSpPr>
            <a:xfrm rot="16449180">
              <a:off x="6536638" y="4933999"/>
              <a:ext cx="432048" cy="648072"/>
              <a:chOff x="7236296" y="4293096"/>
              <a:chExt cx="432048" cy="648072"/>
            </a:xfrm>
          </p:grpSpPr>
          <p:sp>
            <p:nvSpPr>
              <p:cNvPr id="260" name="Овал 259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1" name="Овал 260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7" name="Группа 241"/>
            <p:cNvGrpSpPr/>
            <p:nvPr/>
          </p:nvGrpSpPr>
          <p:grpSpPr>
            <a:xfrm rot="13912631">
              <a:off x="6602757" y="5347160"/>
              <a:ext cx="432048" cy="648072"/>
              <a:chOff x="7236296" y="4293096"/>
              <a:chExt cx="432048" cy="648072"/>
            </a:xfrm>
          </p:grpSpPr>
          <p:sp>
            <p:nvSpPr>
              <p:cNvPr id="258" name="Овал 257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9" name="Овал 258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8" name="Группа 242"/>
            <p:cNvGrpSpPr/>
            <p:nvPr/>
          </p:nvGrpSpPr>
          <p:grpSpPr>
            <a:xfrm rot="10800000">
              <a:off x="6968478" y="5545162"/>
              <a:ext cx="432048" cy="648072"/>
              <a:chOff x="7236296" y="4293096"/>
              <a:chExt cx="432048" cy="648072"/>
            </a:xfrm>
          </p:grpSpPr>
          <p:sp>
            <p:nvSpPr>
              <p:cNvPr id="256" name="Овал 255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7" name="Овал 256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09" name="Группа 243"/>
            <p:cNvGrpSpPr/>
            <p:nvPr/>
          </p:nvGrpSpPr>
          <p:grpSpPr>
            <a:xfrm rot="8830997">
              <a:off x="7426309" y="5518215"/>
              <a:ext cx="432048" cy="648072"/>
              <a:chOff x="7236296" y="4293096"/>
              <a:chExt cx="432048" cy="648072"/>
            </a:xfrm>
          </p:grpSpPr>
          <p:sp>
            <p:nvSpPr>
              <p:cNvPr id="254" name="Овал 253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5" name="Овал 254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0" name="Группа 244"/>
            <p:cNvGrpSpPr/>
            <p:nvPr/>
          </p:nvGrpSpPr>
          <p:grpSpPr>
            <a:xfrm rot="6229164">
              <a:off x="7695166" y="5185742"/>
              <a:ext cx="432048" cy="648072"/>
              <a:chOff x="7236296" y="4293096"/>
              <a:chExt cx="432048" cy="648072"/>
            </a:xfrm>
          </p:grpSpPr>
          <p:sp>
            <p:nvSpPr>
              <p:cNvPr id="252" name="Овал 251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3" name="Овал 252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1" name="Группа 245"/>
            <p:cNvGrpSpPr/>
            <p:nvPr/>
          </p:nvGrpSpPr>
          <p:grpSpPr>
            <a:xfrm rot="3558819">
              <a:off x="7708883" y="4768619"/>
              <a:ext cx="432048" cy="648072"/>
              <a:chOff x="7236296" y="4293096"/>
              <a:chExt cx="432048" cy="648072"/>
            </a:xfrm>
          </p:grpSpPr>
          <p:sp>
            <p:nvSpPr>
              <p:cNvPr id="250" name="Овал 249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1" name="Овал 250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2" name="Группа 246"/>
            <p:cNvGrpSpPr/>
            <p:nvPr/>
          </p:nvGrpSpPr>
          <p:grpSpPr>
            <a:xfrm rot="1378931">
              <a:off x="7444290" y="4470937"/>
              <a:ext cx="432048" cy="648072"/>
              <a:chOff x="7236296" y="4293096"/>
              <a:chExt cx="432048" cy="648072"/>
            </a:xfrm>
          </p:grpSpPr>
          <p:sp>
            <p:nvSpPr>
              <p:cNvPr id="248" name="Овал 247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9" name="Овал 248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grpSp>
        <p:nvGrpSpPr>
          <p:cNvPr id="313" name="Группа 265"/>
          <p:cNvGrpSpPr/>
          <p:nvPr/>
        </p:nvGrpSpPr>
        <p:grpSpPr>
          <a:xfrm>
            <a:off x="2669608" y="6052020"/>
            <a:ext cx="445857" cy="402752"/>
            <a:chOff x="6428626" y="4348543"/>
            <a:chExt cx="1820317" cy="1844691"/>
          </a:xfrm>
        </p:grpSpPr>
        <p:sp>
          <p:nvSpPr>
            <p:cNvPr id="267" name="Овал 266"/>
            <p:cNvSpPr/>
            <p:nvPr/>
          </p:nvSpPr>
          <p:spPr>
            <a:xfrm>
              <a:off x="7020272" y="4941168"/>
              <a:ext cx="648072" cy="720080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314" name="Группа 267"/>
            <p:cNvGrpSpPr/>
            <p:nvPr/>
          </p:nvGrpSpPr>
          <p:grpSpPr>
            <a:xfrm rot="21125741">
              <a:off x="7092912" y="4348543"/>
              <a:ext cx="432048" cy="648072"/>
              <a:chOff x="7236296" y="4293096"/>
              <a:chExt cx="432048" cy="648072"/>
            </a:xfrm>
          </p:grpSpPr>
          <p:sp>
            <p:nvSpPr>
              <p:cNvPr id="293" name="Овал 292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4" name="Овал 293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5" name="Группа 268"/>
            <p:cNvGrpSpPr/>
            <p:nvPr/>
          </p:nvGrpSpPr>
          <p:grpSpPr>
            <a:xfrm rot="18298916">
              <a:off x="6724003" y="4538139"/>
              <a:ext cx="432048" cy="648072"/>
              <a:chOff x="7236296" y="4293096"/>
              <a:chExt cx="432048" cy="648072"/>
            </a:xfrm>
          </p:grpSpPr>
          <p:sp>
            <p:nvSpPr>
              <p:cNvPr id="291" name="Овал 290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2" name="Овал 291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6" name="Группа 269"/>
            <p:cNvGrpSpPr/>
            <p:nvPr/>
          </p:nvGrpSpPr>
          <p:grpSpPr>
            <a:xfrm rot="16449180">
              <a:off x="6536638" y="4933999"/>
              <a:ext cx="432048" cy="648072"/>
              <a:chOff x="7236296" y="4293096"/>
              <a:chExt cx="432048" cy="648072"/>
            </a:xfrm>
          </p:grpSpPr>
          <p:sp>
            <p:nvSpPr>
              <p:cNvPr id="289" name="Овал 288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0" name="Овал 289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7" name="Группа 270"/>
            <p:cNvGrpSpPr/>
            <p:nvPr/>
          </p:nvGrpSpPr>
          <p:grpSpPr>
            <a:xfrm rot="13912631">
              <a:off x="6602757" y="5347160"/>
              <a:ext cx="432048" cy="648072"/>
              <a:chOff x="7236296" y="4293096"/>
              <a:chExt cx="432048" cy="648072"/>
            </a:xfrm>
          </p:grpSpPr>
          <p:sp>
            <p:nvSpPr>
              <p:cNvPr id="287" name="Овал 286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8" name="Овал 287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8" name="Группа 271"/>
            <p:cNvGrpSpPr/>
            <p:nvPr/>
          </p:nvGrpSpPr>
          <p:grpSpPr>
            <a:xfrm rot="10800000">
              <a:off x="6968478" y="5545162"/>
              <a:ext cx="432048" cy="648072"/>
              <a:chOff x="7236296" y="4293096"/>
              <a:chExt cx="432048" cy="648072"/>
            </a:xfrm>
          </p:grpSpPr>
          <p:sp>
            <p:nvSpPr>
              <p:cNvPr id="285" name="Овал 284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6" name="Овал 285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9" name="Группа 272"/>
            <p:cNvGrpSpPr/>
            <p:nvPr/>
          </p:nvGrpSpPr>
          <p:grpSpPr>
            <a:xfrm rot="8830997">
              <a:off x="7426309" y="5518215"/>
              <a:ext cx="432048" cy="648072"/>
              <a:chOff x="7236296" y="4293096"/>
              <a:chExt cx="432048" cy="648072"/>
            </a:xfrm>
          </p:grpSpPr>
          <p:sp>
            <p:nvSpPr>
              <p:cNvPr id="283" name="Овал 282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4" name="Овал 283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5" name="Группа 273"/>
            <p:cNvGrpSpPr/>
            <p:nvPr/>
          </p:nvGrpSpPr>
          <p:grpSpPr>
            <a:xfrm rot="6229164">
              <a:off x="7695166" y="5185742"/>
              <a:ext cx="432048" cy="648072"/>
              <a:chOff x="7236296" y="4293096"/>
              <a:chExt cx="432048" cy="648072"/>
            </a:xfrm>
          </p:grpSpPr>
          <p:sp>
            <p:nvSpPr>
              <p:cNvPr id="281" name="Овал 280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2" name="Овал 281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6" name="Группа 274"/>
            <p:cNvGrpSpPr/>
            <p:nvPr/>
          </p:nvGrpSpPr>
          <p:grpSpPr>
            <a:xfrm rot="3558819">
              <a:off x="7708883" y="4768619"/>
              <a:ext cx="432048" cy="648072"/>
              <a:chOff x="7236296" y="4293096"/>
              <a:chExt cx="432048" cy="648072"/>
            </a:xfrm>
          </p:grpSpPr>
          <p:sp>
            <p:nvSpPr>
              <p:cNvPr id="279" name="Овал 278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0" name="Овал 279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67" name="Группа 275"/>
            <p:cNvGrpSpPr/>
            <p:nvPr/>
          </p:nvGrpSpPr>
          <p:grpSpPr>
            <a:xfrm rot="1378931">
              <a:off x="7444290" y="4470937"/>
              <a:ext cx="432048" cy="648072"/>
              <a:chOff x="7236296" y="4293096"/>
              <a:chExt cx="432048" cy="648072"/>
            </a:xfrm>
          </p:grpSpPr>
          <p:sp>
            <p:nvSpPr>
              <p:cNvPr id="277" name="Овал 276"/>
              <p:cNvSpPr/>
              <p:nvPr/>
            </p:nvSpPr>
            <p:spPr>
              <a:xfrm rot="579405">
                <a:off x="7236296" y="4293096"/>
                <a:ext cx="432048" cy="648072"/>
              </a:xfrm>
              <a:prstGeom prst="ellipse">
                <a:avLst/>
              </a:prstGeom>
              <a:solidFill>
                <a:srgbClr val="ADBF07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8" name="Овал 277"/>
              <p:cNvSpPr/>
              <p:nvPr/>
            </p:nvSpPr>
            <p:spPr>
              <a:xfrm rot="579405">
                <a:off x="7402990" y="4455113"/>
                <a:ext cx="216024" cy="324036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395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158750"/>
            <a:ext cx="9144000" cy="121285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Ожог.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8" name="Picture 6" descr="kupyna-burn"/>
          <p:cNvPicPr>
            <a:picLocks noChangeAspect="1" noChangeArrowheads="1"/>
          </p:cNvPicPr>
          <p:nvPr/>
        </p:nvPicPr>
        <p:blipFill>
          <a:blip r:embed="rId2" cstate="print"/>
          <a:srcRect l="11000" b="7813"/>
          <a:stretch>
            <a:fillRect/>
          </a:stretch>
        </p:blipFill>
        <p:spPr bwMode="auto">
          <a:xfrm>
            <a:off x="609600" y="1447800"/>
            <a:ext cx="7848600" cy="5202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Обмораживание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495" y="1524000"/>
            <a:ext cx="6473628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295400"/>
            <a:ext cx="8077200" cy="3352800"/>
          </a:xfrm>
        </p:spPr>
        <p:txBody>
          <a:bodyPr>
            <a:normAutofit fontScale="77500" lnSpcReduction="20000"/>
          </a:bodyPr>
          <a:lstStyle/>
          <a:p>
            <a:pPr marL="0" indent="0" algn="ctr" eaLnBrk="1" hangingPunct="1">
              <a:buNone/>
            </a:pPr>
            <a:r>
              <a:rPr lang="ru-RU" sz="11300" dirty="0" smtClean="0">
                <a:solidFill>
                  <a:srgbClr val="737000"/>
                </a:solidFill>
                <a:latin typeface="Times New Roman" pitchFamily="18" charset="0"/>
                <a:cs typeface="Times New Roman" pitchFamily="18" charset="0"/>
              </a:rPr>
              <a:t>Рефлексия</a:t>
            </a:r>
          </a:p>
          <a:p>
            <a:pPr eaLnBrk="1" hangingPunct="1"/>
            <a:r>
              <a:rPr lang="ru-RU" sz="4400" dirty="0" smtClean="0">
                <a:solidFill>
                  <a:srgbClr val="737000"/>
                </a:solidFill>
                <a:latin typeface="Times New Roman" pitchFamily="18" charset="0"/>
                <a:cs typeface="Times New Roman" pitchFamily="18" charset="0"/>
              </a:rPr>
              <a:t>Что мне сегодня понравилось на уроке?</a:t>
            </a:r>
          </a:p>
          <a:p>
            <a:pPr eaLnBrk="1" hangingPunct="1"/>
            <a:r>
              <a:rPr lang="ru-RU" sz="4400" dirty="0" smtClean="0">
                <a:solidFill>
                  <a:srgbClr val="737000"/>
                </a:solidFill>
                <a:latin typeface="Times New Roman" pitchFamily="18" charset="0"/>
                <a:cs typeface="Times New Roman" pitchFamily="18" charset="0"/>
              </a:rPr>
              <a:t>Что нового я узнал?</a:t>
            </a:r>
          </a:p>
          <a:p>
            <a:pPr eaLnBrk="1" hangingPunct="1"/>
            <a:r>
              <a:rPr lang="ru-RU" sz="4400" dirty="0" smtClean="0">
                <a:solidFill>
                  <a:srgbClr val="737000"/>
                </a:solidFill>
                <a:latin typeface="Times New Roman" pitchFamily="18" charset="0"/>
                <a:cs typeface="Times New Roman" pitchFamily="18" charset="0"/>
              </a:rPr>
              <a:t>Как я сегодня работал на уроке, оцениваю себя на «  »?</a:t>
            </a:r>
          </a:p>
          <a:p>
            <a:pPr eaLnBrk="1" hangingPunct="1">
              <a:buFontTx/>
              <a:buNone/>
            </a:pPr>
            <a:endParaRPr lang="ru-RU" dirty="0" smtClean="0">
              <a:solidFill>
                <a:srgbClr val="737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563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1000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66800" y="2133600"/>
            <a:ext cx="680288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в нее зимой и летом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головы до ног одеты,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Даже на ночь снять не можем,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Потому что это…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1988840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Кожа –  надежная защита организма.</a:t>
            </a:r>
            <a:endParaRPr lang="ru-RU"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02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5600" y="1125538"/>
            <a:ext cx="3457575" cy="33829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+mn-lt"/>
              </a:rPr>
            </a:br>
            <a:r>
              <a:rPr lang="ru-RU" sz="32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B050"/>
                </a:solidFill>
                <a:latin typeface="+mn-lt"/>
              </a:rPr>
            </a:br>
            <a:r>
              <a:rPr lang="ru-RU" sz="3200" dirty="0" smtClean="0">
                <a:solidFill>
                  <a:srgbClr val="00B050"/>
                </a:solidFill>
                <a:latin typeface="+mn-lt"/>
              </a:rPr>
              <a:t>                                                                                                   </a:t>
            </a:r>
            <a:br>
              <a:rPr lang="ru-RU" sz="3200" dirty="0" smtClean="0">
                <a:solidFill>
                  <a:srgbClr val="00B050"/>
                </a:solidFill>
                <a:latin typeface="+mn-lt"/>
              </a:rPr>
            </a:br>
            <a:r>
              <a:rPr lang="ru-RU" sz="32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B050"/>
                </a:solidFill>
                <a:latin typeface="+mn-lt"/>
              </a:rPr>
            </a:br>
            <a:r>
              <a:rPr lang="ru-RU" sz="32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B050"/>
                </a:solidFill>
                <a:latin typeface="+mn-lt"/>
              </a:rPr>
            </a:br>
            <a:r>
              <a:rPr lang="ru-RU" sz="3200" dirty="0" smtClean="0">
                <a:solidFill>
                  <a:srgbClr val="00B050"/>
                </a:solidFill>
                <a:latin typeface="+mn-lt"/>
              </a:rPr>
              <a:t/>
            </a:r>
            <a:br>
              <a:rPr lang="ru-RU" sz="3200" dirty="0" smtClean="0">
                <a:solidFill>
                  <a:srgbClr val="00B050"/>
                </a:solidFill>
                <a:latin typeface="+mn-lt"/>
              </a:rPr>
            </a:br>
            <a:r>
              <a:rPr lang="ru-RU" sz="3200" dirty="0" smtClean="0">
                <a:solidFill>
                  <a:srgbClr val="00B050"/>
                </a:solidFill>
                <a:latin typeface="+mn-lt"/>
              </a:rPr>
              <a:t>                                       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 1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Рассмотрите кожу  своей руки. Потрогайте её, потяните. Какая она?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755650" y="5000625"/>
            <a:ext cx="8091488" cy="185737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Вывод:  Кожа – мягкая, упругая, прочная, тонкая – мы видим сосуды.</a:t>
            </a:r>
          </a:p>
        </p:txBody>
      </p:sp>
      <p:sp>
        <p:nvSpPr>
          <p:cNvPr id="24580" name="Прямоугольник 6"/>
          <p:cNvSpPr>
            <a:spLocks noChangeArrowheads="1"/>
          </p:cNvSpPr>
          <p:nvPr/>
        </p:nvSpPr>
        <p:spPr bwMode="auto">
          <a:xfrm>
            <a:off x="2771775" y="260350"/>
            <a:ext cx="45370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Cambria" pitchFamily="18" charset="0"/>
              </a:rPr>
              <a:t>Практическая работа</a:t>
            </a:r>
            <a:endParaRPr lang="ru-RU" sz="3200">
              <a:latin typeface="Cambria" pitchFamily="18" charset="0"/>
            </a:endParaRPr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" b="763"/>
          <a:stretch>
            <a:fillRect/>
          </a:stretch>
        </p:blipFill>
        <p:spPr>
          <a:xfrm>
            <a:off x="533400" y="1066800"/>
            <a:ext cx="4373033" cy="3279775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35600" y="333375"/>
            <a:ext cx="3284538" cy="4895850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Опыт2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Посмотрите в зеркало на кожу лица.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Провели пальцем по лбу, затем приложили палец к стеклу. Заметили: на стекле осталось жирное пятно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5" name="Содержимое 4" descr="D:\МОИ ДОКУМЕНТЫ D\Новая папка\Изображение 015.jpg"/>
          <p:cNvPicPr>
            <a:picLocks noGrp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714348" y="1142984"/>
            <a:ext cx="4643470" cy="47149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323850" y="6018213"/>
            <a:ext cx="8569325" cy="8397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Кожа выделяет пот и жир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0"/>
            <a:ext cx="8577262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Опыт 3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Рассмотрели кожу через лупу. Что мы на ней увидели? (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Лупа – это прибор главной частью которой, является увеличительное стекло)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D:\МОИ ДОКУМЕНТЫ D\Новая папка\Изображение 018.jpg"/>
          <p:cNvPicPr>
            <a:picLocks noGrp="1"/>
          </p:cNvPicPr>
          <p:nvPr>
            <p:ph sz="half" idx="4294967295"/>
          </p:nvPr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>
          <a:xfrm>
            <a:off x="539552" y="1196752"/>
            <a:ext cx="4248472" cy="3600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5003800" y="2081213"/>
            <a:ext cx="4140200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помощи лупы мы увидели волоски и углубления на коже – </a:t>
            </a:r>
          </a:p>
          <a:p>
            <a:pPr>
              <a:defRPr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поры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85750" y="4510088"/>
            <a:ext cx="85725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/>
            <a:endParaRPr lang="ru-RU" sz="28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ru-RU" sz="2800" b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Поры являются путём выведения пота и жира из организма, проводниками воздуха, иначе говоря, через поры наша кожа «дышит».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786322"/>
            <a:ext cx="828675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b="1" dirty="0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lang="ru-RU" sz="2800" b="1" dirty="0" smtClean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акое </a:t>
            </a:r>
            <a:r>
              <a:rPr lang="ru-RU" sz="2800" b="1" dirty="0">
                <a:solidFill>
                  <a:srgbClr val="71320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значение они имеют?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505" grpId="0"/>
      <p:bldP spid="2150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52705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При близком рассмотрении кожи можно наблюдать маленькие отверстия - </a:t>
            </a:r>
            <a:r>
              <a:rPr lang="ru-RU" sz="2000" b="1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поры</a:t>
            </a: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dirty="0" err="1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волоски.</a:t>
            </a:r>
            <a:r>
              <a:rPr lang="ru-RU" sz="2000" dirty="0" err="1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Через</a:t>
            </a: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поры организм насыщается кислородом.</a:t>
            </a:r>
          </a:p>
        </p:txBody>
      </p:sp>
      <p:pic>
        <p:nvPicPr>
          <p:cNvPr id="6151" name="Picture 7" descr="minimize-your-por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8458200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990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0066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0066"/>
                </a:solidFill>
                <a:effectLst/>
                <a:latin typeface="Times New Roman" pitchFamily="18" charset="0"/>
                <a:cs typeface="Times New Roman" pitchFamily="18" charset="0"/>
              </a:rPr>
              <a:t>Волосы</a:t>
            </a:r>
            <a:r>
              <a:rPr lang="ru-RU" sz="28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 коже защищают ее от одежды. Если бы их не было; одежда стирала бы жир, выделяемый кожей, и кожа бы пересыхала.</a:t>
            </a:r>
          </a:p>
        </p:txBody>
      </p:sp>
      <p:pic>
        <p:nvPicPr>
          <p:cNvPr id="41991" name="Picture 7" descr="human_skin_2090295"/>
          <p:cNvPicPr>
            <a:picLocks noChangeAspect="1" noChangeArrowheads="1"/>
          </p:cNvPicPr>
          <p:nvPr/>
        </p:nvPicPr>
        <p:blipFill>
          <a:blip r:embed="rId2" cstate="print"/>
          <a:srcRect b="4167"/>
          <a:stretch>
            <a:fillRect/>
          </a:stretch>
        </p:blipFill>
        <p:spPr bwMode="auto">
          <a:xfrm>
            <a:off x="762000" y="1395460"/>
            <a:ext cx="7239000" cy="5203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279</Words>
  <Application>Microsoft Office PowerPoint</Application>
  <PresentationFormat>Экран (4:3)</PresentationFormat>
  <Paragraphs>52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                                                                                                                                   Опыт 1 Рассмотрите кожу  своей руки. Потрогайте её, потяните. Какая она? </vt:lpstr>
      <vt:lpstr>Опыт2 Посмотрите в зеркало на кожу лица. Провели пальцем по лбу, затем приложили палец к стеклу. Заметили: на стекле осталось жирное пятно.</vt:lpstr>
      <vt:lpstr>Опыт 3 Рассмотрели кожу через лупу. Что мы на ней увидели? ( Лупа – это прибор главной частью которой, является увеличительное стекло)</vt:lpstr>
      <vt:lpstr>При близком рассмотрении кожи можно наблюдать маленькие отверстия - поры и волоски.Через поры организм насыщается кислородом.</vt:lpstr>
      <vt:lpstr> Волосы на коже защищают ее от одежды. Если бы их не было; одежда стирала бы жир, выделяемый кожей, и кожа бы пересыхала.</vt:lpstr>
      <vt:lpstr>Презентация PowerPoint</vt:lpstr>
      <vt:lpstr>Кожа защищает нас от жары и от холода. В жару– сосуды  расширяются, отдают лишнее тепло – кожа краснеет, в  холод кровеносные сосуды кожи сужаются – кожа бледнеет (тепло в организме).</vt:lpstr>
      <vt:lpstr>Потовые железы имеют очень важную функцию, они позволяю регулировать температуру тела.  </vt:lpstr>
      <vt:lpstr>Какими функциями обладает кожа, благодаря такому строению? </vt:lpstr>
      <vt:lpstr>Презентация PowerPoint</vt:lpstr>
      <vt:lpstr>За  кожей нужно ухаживать!</vt:lpstr>
      <vt:lpstr>На коже размножаются микробы. Поэтому ваша кожа должна быть чистой. </vt:lpstr>
      <vt:lpstr>Уход за кожей.   Мыть руки с мылом перед едой, после прогулки, после посещения туалета.  Ежедневно мыть лицо, руки, ноги, шею, подмышечные впадины.  Мыть тело 1 – 2 раза в неделю. Подстригать ногти по мере необходимости. Следить за волосами.</vt:lpstr>
      <vt:lpstr> Ранка  </vt:lpstr>
      <vt:lpstr>Ушиб </vt:lpstr>
      <vt:lpstr>Ожог.  </vt:lpstr>
      <vt:lpstr>Обмораживание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Рамиль</dc:creator>
  <cp:lastModifiedBy>Настя</cp:lastModifiedBy>
  <cp:revision>54</cp:revision>
  <dcterms:created xsi:type="dcterms:W3CDTF">2015-12-15T15:38:31Z</dcterms:created>
  <dcterms:modified xsi:type="dcterms:W3CDTF">2017-12-07T18:00:52Z</dcterms:modified>
</cp:coreProperties>
</file>