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8"/>
  </p:notesMasterIdLst>
  <p:sldIdLst>
    <p:sldId id="313" r:id="rId2"/>
    <p:sldId id="314" r:id="rId3"/>
    <p:sldId id="315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E0000"/>
    <a:srgbClr val="FFDDFF"/>
    <a:srgbClr val="C31A0D"/>
    <a:srgbClr val="713593"/>
    <a:srgbClr val="0A4643"/>
    <a:srgbClr val="10726D"/>
    <a:srgbClr val="003300"/>
    <a:srgbClr val="F30B1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705" autoAdjust="0"/>
  </p:normalViewPr>
  <p:slideViewPr>
    <p:cSldViewPr>
      <p:cViewPr>
        <p:scale>
          <a:sx n="50" d="100"/>
          <a:sy n="50" d="100"/>
        </p:scale>
        <p:origin x="-193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0417DB5-7BD2-4D0E-837E-1440C1D45C25}" type="datetimeFigureOut">
              <a:rPr lang="ru-RU"/>
              <a:pPr>
                <a:defRPr/>
              </a:pPr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7CE5324-4859-4A05-BBD0-8B73025DE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C63577-D67A-45D0-81C1-689B7C794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E36DA-2867-4F0C-9DB8-4F27DD7D3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982FAF-622F-4493-BB9E-54A75C9DC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62893-CC8B-486D-ACF1-3A2D788020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64877-3537-4EA3-8313-1DD522B1F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B3B024-149B-4564-A62F-1E392C0EB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6B482-A308-460D-BEA3-FDE724B24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BA39D-674F-4692-A369-0D8AE55B5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40E5B-F80D-4E18-8229-97BA6472E6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5898D-BE12-4E1A-9264-4C3B9F96A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30FB2-58A9-44CB-A9A7-26EB2B52D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E7AEA-78FF-45AD-A1F3-682F37CC6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1442E-9422-4BB3-BE99-26D217772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AA20E-F67A-4194-A69F-3FDD9E51D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075A0-DB97-4C98-BE46-E42CF308C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0D9C14-87ED-4478-A86A-4F076327AF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3AF725D-7C68-4A3C-91A5-DAF0F9190D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  <p:sldLayoutId id="2147483662" r:id="rId12"/>
    <p:sldLayoutId id="2147483661" r:id="rId13"/>
    <p:sldLayoutId id="2147483660" r:id="rId14"/>
    <p:sldLayoutId id="2147483659" r:id="rId15"/>
    <p:sldLayoutId id="2147483658" r:id="rId16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11 класс </a:t>
            </a:r>
            <a:br>
              <a:rPr lang="ru-RU" smtClean="0"/>
            </a:br>
            <a:r>
              <a:rPr lang="ru-RU" smtClean="0"/>
              <a:t>МХК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Тест</a:t>
            </a:r>
          </a:p>
          <a:p>
            <a:r>
              <a:rPr lang="ru-RU" smtClean="0"/>
              <a:t>1 полугодие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9. Кого называют «гением барокко»?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Франческо Борромини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Б) В.В. Растрелли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Лоренцо Бернини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10. Излюбленная форма барокко?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круг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 Б) овал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квадрат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/>
              <a:t>11. В этом архитектурном творении в наше время расположен Эрмитаж…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Смольный собор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Б) Зимний дворец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Андреевская церковь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12 .Где находится Пашков дом?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Санкт-Петербург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Б) Москва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Казань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13. Кто даровал Казакову чин архитектора?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Екатерина II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 Б) Елизавета I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Людовик XIV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14. Первый композитор барокко?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Иоганн Себастьян Бах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 Б) Антонио Вивальди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Клаудио Монтеверди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15. Кто автор </a:t>
            </a:r>
            <a:br>
              <a:rPr lang="ru-RU" sz="4000" b="1" smtClean="0"/>
            </a:br>
            <a:r>
              <a:rPr lang="ru-RU" sz="4000" b="1" smtClean="0"/>
              <a:t>«Лунной сонаты»?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Иоганн Себастьян Бах </a:t>
            </a:r>
          </a:p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Б) Антонио Вивальди </a:t>
            </a:r>
          </a:p>
          <a:p>
            <a:pPr>
              <a:buFontTx/>
              <a:buNone/>
            </a:pPr>
            <a:r>
              <a:rPr lang="ru-RU" smtClean="0"/>
              <a:t>В) Клаудио Монтеверди</a:t>
            </a:r>
          </a:p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Г) Людвиг ван Бетховен </a:t>
            </a:r>
          </a:p>
          <a:p>
            <a:pPr>
              <a:buFontTx/>
              <a:buNone/>
            </a:pPr>
            <a:r>
              <a:rPr lang="ru-RU" smtClean="0"/>
              <a:t>Д) Амадей Моцарт </a:t>
            </a:r>
          </a:p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Е) Георг Фридрих Гендель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74638"/>
            <a:ext cx="8218487" cy="2433637"/>
          </a:xfrm>
        </p:spPr>
        <p:txBody>
          <a:bodyPr/>
          <a:lstStyle/>
          <a:p>
            <a:r>
              <a:rPr lang="ru-RU" sz="3200" b="1" smtClean="0"/>
              <a:t>1.Художественный стиль, который появился благодаря португальским морякам, называвшим так бракованные  жемчужины неправильной формы: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213100"/>
            <a:ext cx="8229600" cy="291306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А) рококо  </a:t>
            </a:r>
            <a:r>
              <a:rPr lang="ru-RU" smtClean="0"/>
              <a:t>       </a:t>
            </a:r>
          </a:p>
          <a:p>
            <a:pPr>
              <a:buFontTx/>
              <a:buNone/>
            </a:pPr>
            <a:r>
              <a:rPr lang="ru-RU" smtClean="0"/>
              <a:t>Б) барокко           </a:t>
            </a:r>
          </a:p>
          <a:p>
            <a:pPr>
              <a:buFontTx/>
              <a:buNone/>
            </a:pPr>
            <a:r>
              <a:rPr lang="ru-RU" smtClean="0"/>
              <a:t> </a:t>
            </a:r>
            <a:r>
              <a:rPr lang="ru-RU" smtClean="0">
                <a:solidFill>
                  <a:schemeClr val="accent2"/>
                </a:solidFill>
              </a:rPr>
              <a:t>В) классицизм    </a:t>
            </a:r>
            <a:r>
              <a:rPr lang="ru-RU" smtClean="0"/>
              <a:t>          </a:t>
            </a:r>
          </a:p>
          <a:p>
            <a:pPr>
              <a:buFontTx/>
              <a:buNone/>
            </a:pPr>
            <a:r>
              <a:rPr lang="ru-RU" smtClean="0"/>
              <a:t> Г) импрессионизм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2.Какая черта  НЕ характерна для стиля БАРОККО?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>А) увеличение масштабов, массивность, искажение классических пропорций;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Б) создание нарочито искривленного пространства за счет криволинейных форм;</a:t>
            </a:r>
          </a:p>
          <a:p>
            <a:pPr>
              <a:buFontTx/>
              <a:buNone/>
            </a:pPr>
            <a:r>
              <a:rPr lang="ru-RU" sz="2800" smtClean="0"/>
              <a:t>В) обилие украшений, скульптур, зеркал, позолоты</a:t>
            </a:r>
          </a:p>
          <a:p>
            <a:pPr>
              <a:buFontTx/>
              <a:buNone/>
            </a:pPr>
            <a:r>
              <a:rPr lang="ru-RU" sz="2800" smtClean="0">
                <a:solidFill>
                  <a:schemeClr val="accent2"/>
                </a:solidFill>
              </a:rPr>
              <a:t>Г) ориентирование на античную ордерную систему, строгую симметрию, четкую соразмерность композиции.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3. Наиболее яркий представитель живописи барокко: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А) П.П.Рубенс </a:t>
            </a:r>
          </a:p>
          <a:p>
            <a:pPr>
              <a:buFontTx/>
              <a:buNone/>
            </a:pPr>
            <a:r>
              <a:rPr lang="ru-RU" smtClean="0"/>
              <a:t>        </a:t>
            </a:r>
          </a:p>
          <a:p>
            <a:pPr>
              <a:buFontTx/>
              <a:buNone/>
            </a:pPr>
            <a:r>
              <a:rPr lang="ru-RU" smtClean="0"/>
              <a:t> Б) Н.Пуссен       </a:t>
            </a:r>
          </a:p>
          <a:p>
            <a:pPr>
              <a:buFontTx/>
              <a:buNone/>
            </a:pPr>
            <a:r>
              <a:rPr lang="ru-RU" smtClean="0"/>
              <a:t>   </a:t>
            </a:r>
          </a:p>
          <a:p>
            <a:pPr>
              <a:buFontTx/>
              <a:buNone/>
            </a:pPr>
            <a:r>
              <a:rPr lang="ru-RU" smtClean="0"/>
              <a:t>В) В.Л.Боровиковский    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 Г) Н.Н.Ге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4000" b="1" smtClean="0"/>
              <a:t>4. Рембрандт Харменс ван Рейн, Франс Халс, Виллем Хеда, Питер Класс  являются представителями:  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65400"/>
            <a:ext cx="8229600" cy="3560763"/>
          </a:xfrm>
        </p:spPr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изобразительного искусства барокко</a:t>
            </a:r>
          </a:p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Б) изобразительного искусства классицизма</a:t>
            </a:r>
          </a:p>
          <a:p>
            <a:pPr>
              <a:buFontTx/>
              <a:buNone/>
            </a:pPr>
            <a:r>
              <a:rPr lang="ru-RU" smtClean="0"/>
              <a:t>В) реалистической живописи Голландии</a:t>
            </a:r>
          </a:p>
          <a:p>
            <a:pPr>
              <a:buFontTx/>
              <a:buNone/>
            </a:pPr>
            <a:r>
              <a:rPr lang="ru-RU" smtClean="0">
                <a:solidFill>
                  <a:schemeClr val="accent2"/>
                </a:solidFill>
              </a:rPr>
              <a:t>Г) художниками-передвижниками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5. Кто НЕ является представителем Венской классической школы?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5038"/>
            <a:ext cx="8229600" cy="392112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А) Йозеф Гайдн 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                                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Б) Фридерик Шопен   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   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В ) Вольфган Амадей Моцарт  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            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mtClean="0"/>
              <a:t> Г) Людвиг ван Бетховен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01837"/>
          </a:xfrm>
        </p:spPr>
        <p:txBody>
          <a:bodyPr/>
          <a:lstStyle/>
          <a:p>
            <a:r>
              <a:rPr lang="ru-RU" sz="3200" b="1" smtClean="0"/>
              <a:t>6. Автором одного из архитектурных шедевров Санкт-Петербурга – Казанского собора,  является представитель русского классицизма:</a:t>
            </a:r>
            <a:r>
              <a:rPr lang="ru-RU" sz="4000" smtClean="0"/>
              <a:t> 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92375"/>
            <a:ext cx="8229600" cy="4365625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А) А.Н.Воронихин   </a:t>
            </a:r>
          </a:p>
          <a:p>
            <a:pPr>
              <a:buFontTx/>
              <a:buNone/>
            </a:pPr>
            <a:r>
              <a:rPr lang="ru-RU" smtClean="0"/>
              <a:t>                         </a:t>
            </a:r>
          </a:p>
          <a:p>
            <a:pPr>
              <a:buFontTx/>
              <a:buNone/>
            </a:pPr>
            <a:r>
              <a:rPr lang="ru-RU" smtClean="0"/>
              <a:t> Б) К.И.Росси   </a:t>
            </a:r>
          </a:p>
          <a:p>
            <a:pPr>
              <a:buFontTx/>
              <a:buNone/>
            </a:pPr>
            <a:r>
              <a:rPr lang="ru-RU" smtClean="0"/>
              <a:t>   </a:t>
            </a:r>
          </a:p>
          <a:p>
            <a:pPr>
              <a:buFontTx/>
              <a:buNone/>
            </a:pPr>
            <a:r>
              <a:rPr lang="ru-RU" smtClean="0"/>
              <a:t>В) В.И.Баженов   </a:t>
            </a:r>
          </a:p>
          <a:p>
            <a:pPr>
              <a:buFontTx/>
              <a:buNone/>
            </a:pPr>
            <a:r>
              <a:rPr lang="ru-RU" smtClean="0"/>
              <a:t>                               </a:t>
            </a:r>
          </a:p>
          <a:p>
            <a:pPr>
              <a:buFontTx/>
              <a:buNone/>
            </a:pPr>
            <a:r>
              <a:rPr lang="ru-RU" smtClean="0"/>
              <a:t> Г) О.Монферран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/>
              <a:t>7.  К мастерам скульптурного портрета XVIII века можно отнести: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Ф.С.Рокотова     </a:t>
            </a:r>
          </a:p>
          <a:p>
            <a:pPr>
              <a:buFontTx/>
              <a:buNone/>
            </a:pPr>
            <a:r>
              <a:rPr lang="ru-RU" smtClean="0"/>
              <a:t>          </a:t>
            </a:r>
          </a:p>
          <a:p>
            <a:pPr>
              <a:buFontTx/>
              <a:buNone/>
            </a:pPr>
            <a:r>
              <a:rPr lang="ru-RU" smtClean="0"/>
              <a:t> Б) Г.Курбе  </a:t>
            </a:r>
          </a:p>
          <a:p>
            <a:pPr>
              <a:buFontTx/>
              <a:buNone/>
            </a:pPr>
            <a:r>
              <a:rPr lang="ru-RU" smtClean="0"/>
              <a:t>            </a:t>
            </a:r>
          </a:p>
          <a:p>
            <a:pPr>
              <a:buFontTx/>
              <a:buNone/>
            </a:pPr>
            <a:r>
              <a:rPr lang="ru-RU" smtClean="0"/>
              <a:t>В) Ф.И.Шубина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/>
              <a:t>8.Родина архитектурного барокко?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А) Франция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 Б) Италия </a:t>
            </a:r>
          </a:p>
          <a:p>
            <a:pPr>
              <a:buFontTx/>
              <a:buNone/>
            </a:pPr>
            <a:endParaRPr lang="ru-RU" smtClean="0"/>
          </a:p>
          <a:p>
            <a:pPr>
              <a:buFontTx/>
              <a:buNone/>
            </a:pPr>
            <a:r>
              <a:rPr lang="ru-RU" smtClean="0"/>
              <a:t>В) Испания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2506</TotalTime>
  <Words>284</Words>
  <Application>Microsoft Office PowerPoint</Application>
  <PresentationFormat>Экран (4:3)</PresentationFormat>
  <Paragraphs>107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Оформление по умолчанию</vt:lpstr>
      <vt:lpstr>11 класс  МХК</vt:lpstr>
      <vt:lpstr>1.Художественный стиль, который появился благодаря португальским морякам, называвшим так бракованные  жемчужины неправильной формы:</vt:lpstr>
      <vt:lpstr>2.Какая черта  НЕ характерна для стиля БАРОККО?</vt:lpstr>
      <vt:lpstr>3. Наиболее яркий представитель живописи барокко:</vt:lpstr>
      <vt:lpstr>4. Рембрандт Харменс ван Рейн, Франс Халс, Виллем Хеда, Питер Класс  являются представителями:  </vt:lpstr>
      <vt:lpstr>5. Кто НЕ является представителем Венской классической школы?</vt:lpstr>
      <vt:lpstr>6. Автором одного из архитектурных шедевров Санкт-Петербурга – Казанского собора,  является представитель русского классицизма: </vt:lpstr>
      <vt:lpstr>7.  К мастерам скульптурного портрета XVIII века можно отнести:</vt:lpstr>
      <vt:lpstr>8.Родина архитектурного барокко?</vt:lpstr>
      <vt:lpstr>9. Кого называют «гением барокко»?</vt:lpstr>
      <vt:lpstr>10. Излюбленная форма барокко?</vt:lpstr>
      <vt:lpstr>11. В этом архитектурном творении в наше время расположен Эрмитаж…</vt:lpstr>
      <vt:lpstr>12 .Где находится Пашков дом?</vt:lpstr>
      <vt:lpstr>13. Кто даровал Казакову чин архитектора?</vt:lpstr>
      <vt:lpstr>14. Первый композитор барокко?</vt:lpstr>
      <vt:lpstr>15. Кто автор  «Лунной сонаты»?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маршрут</dc:title>
  <dc:creator>елена</dc:creator>
  <cp:lastModifiedBy>елена</cp:lastModifiedBy>
  <cp:revision>169</cp:revision>
  <dcterms:created xsi:type="dcterms:W3CDTF">2012-04-14T16:06:43Z</dcterms:created>
  <dcterms:modified xsi:type="dcterms:W3CDTF">2017-12-06T19:28:12Z</dcterms:modified>
</cp:coreProperties>
</file>