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89" r:id="rId4"/>
    <p:sldId id="285" r:id="rId5"/>
    <p:sldId id="294" r:id="rId6"/>
    <p:sldId id="293" r:id="rId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CEC"/>
    <a:srgbClr val="A0C8E4"/>
    <a:srgbClr val="7CAACA"/>
    <a:srgbClr val="B4D2E6"/>
    <a:srgbClr val="7BBAE5"/>
    <a:srgbClr val="B7D6EB"/>
    <a:srgbClr val="2A8FD4"/>
    <a:srgbClr val="9DC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5596" autoAdjust="0"/>
  </p:normalViewPr>
  <p:slideViewPr>
    <p:cSldViewPr>
      <p:cViewPr>
        <p:scale>
          <a:sx n="60" d="100"/>
          <a:sy n="60" d="100"/>
        </p:scale>
        <p:origin x="-175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B51A63-767C-4513-A1BF-81967E290F0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23838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91AB8C-0622-49A8-80AB-743314B6A243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64E7B-DBDF-4BE1-8715-B5392F24EB13}" type="slidenum">
              <a:rPr lang="en-US" altLang="ru-RU"/>
              <a:pPr/>
              <a:t>2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14925" y="2800350"/>
            <a:ext cx="3495675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14925" y="3752850"/>
            <a:ext cx="3495675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939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9263" y="438150"/>
            <a:ext cx="1887537" cy="5810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33475" y="438150"/>
            <a:ext cx="5513388" cy="5810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72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67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39957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334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72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02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203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90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935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445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3352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8275" y="438150"/>
            <a:ext cx="7248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33475" y="1905000"/>
            <a:ext cx="7315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457450" y="152400"/>
            <a:ext cx="6381750" cy="1314450"/>
          </a:xfrm>
        </p:spPr>
        <p:txBody>
          <a:bodyPr/>
          <a:lstStyle/>
          <a:p>
            <a:pPr algn="r"/>
            <a:r>
              <a:rPr lang="ru-RU" altLang="ru-RU" sz="4400" b="1" i="1" dirty="0" smtClean="0"/>
              <a:t>М Е Д В Е Д Ь</a:t>
            </a:r>
            <a:r>
              <a:rPr lang="ru-RU" altLang="ru-RU" sz="4400" dirty="0" smtClean="0"/>
              <a:t> </a:t>
            </a:r>
            <a:endParaRPr lang="ru-RU" alt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124744"/>
            <a:ext cx="8208912" cy="5328592"/>
          </a:xfrm>
        </p:spPr>
        <p:txBody>
          <a:bodyPr/>
          <a:lstStyle/>
          <a:p>
            <a:pPr algn="just"/>
            <a:r>
              <a:rPr lang="ru-RU" sz="16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Кто из нас не знает медведя? Неповоротливый, неуклюжий, косолапый. Именно такого мнения мы придерживаемся об этом звере. Но на самом деле медведь не такой. Он очень подвижный и маневренный. Медведь — грозный лесной житель, который никому не даст спуску, если он не в настроении.</a:t>
            </a:r>
          </a:p>
          <a:p>
            <a:pPr algn="just"/>
            <a:r>
              <a:rPr lang="ru-RU" sz="16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Медведь принадлежит к семейству медвежьих. Представители этого семейства всеядны, имеют отличное обоняние, им не страшны пчелиные укусы.</a:t>
            </a:r>
          </a:p>
          <a:p>
            <a:pPr algn="just"/>
            <a:r>
              <a:rPr lang="ru-RU" sz="16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Медведь – крупное хищное млекопитающее, хорошо плавает и лазит по деревьям. Один удар – и мишка способен погубить другое животное. Ноги у медведя толстые, голова массивная с небольшими ушами и глазами, цвет шерсти – </a:t>
            </a:r>
            <a:r>
              <a:rPr lang="ru-RU" sz="16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коричневый</a:t>
            </a:r>
            <a:r>
              <a:rPr lang="ru-RU" sz="16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. Хотя медведь – это типичный хищник, он отдаёт должное и растительному десерту: ягодам, плодам, зёрнам, траве, корешкам растений.</a:t>
            </a:r>
          </a:p>
          <a:p>
            <a:pPr algn="just"/>
            <a:r>
              <a:rPr lang="ru-RU" sz="16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В зимний период медведь не нарушает тишину леса, он мирно спит до весны. В случае, если мишка недостаточно откормился осенью, он просыпается зимой и бродит в поисках пищи – становится шатуном.</a:t>
            </a:r>
          </a:p>
          <a:p>
            <a:pPr algn="just"/>
            <a:r>
              <a:rPr lang="ru-RU" sz="16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В конце зимы в медвежьих берлогах появляются медвежата. Два-три, а то и пять маленьких косолапых появляются на свет. Вес каждого в среднем — около пятисот грамм. Медвежата – большие любители сладкого мёда, черники, малины.</a:t>
            </a:r>
          </a:p>
          <a:p>
            <a:pPr algn="just"/>
            <a:r>
              <a:rPr lang="ru-RU" sz="16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«Мишка-медведь, научи меня реветь» — говорят дети. И медведи могут научить. Порой так заревут, что мурашки по коже начинают бегать. Но обычно медведь молчалив</a:t>
            </a:r>
            <a:r>
              <a:rPr lang="ru-RU" sz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lnSpc>
                <a:spcPct val="80000"/>
              </a:lnSpc>
            </a:pPr>
            <a:endParaRPr lang="en-US" altLang="ru-RU" sz="1600" dirty="0">
              <a:solidFill>
                <a:schemeClr val="bg1"/>
              </a:solidFill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438275" y="404664"/>
            <a:ext cx="4429869" cy="216024"/>
          </a:xfrm>
        </p:spPr>
        <p:txBody>
          <a:bodyPr/>
          <a:lstStyle/>
          <a:p>
            <a:pPr algn="ctr"/>
            <a:r>
              <a:rPr lang="ru-RU" altLang="ru-RU" sz="3800" dirty="0" smtClean="0"/>
              <a:t>Всё о медведе </a:t>
            </a:r>
            <a:endParaRPr lang="ru-RU" alt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8639"/>
            <a:ext cx="8808155" cy="657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8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88640"/>
            <a:ext cx="8616033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233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436" y="188640"/>
            <a:ext cx="8828052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411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0706002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4D4D4D"/>
      </a:dk1>
      <a:lt1>
        <a:srgbClr val="FFFFFF"/>
      </a:lt1>
      <a:dk2>
        <a:srgbClr val="4D4D4D"/>
      </a:dk2>
      <a:lt2>
        <a:srgbClr val="0A5295"/>
      </a:lt2>
      <a:accent1>
        <a:srgbClr val="0E6EC7"/>
      </a:accent1>
      <a:accent2>
        <a:srgbClr val="1884EA"/>
      </a:accent2>
      <a:accent3>
        <a:srgbClr val="FFFFFF"/>
      </a:accent3>
      <a:accent4>
        <a:srgbClr val="404040"/>
      </a:accent4>
      <a:accent5>
        <a:srgbClr val="AABAE0"/>
      </a:accent5>
      <a:accent6>
        <a:srgbClr val="1577D4"/>
      </a:accent6>
      <a:hlink>
        <a:srgbClr val="3DA0FC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617180"/>
        </a:lt2>
        <a:accent1>
          <a:srgbClr val="85919F"/>
        </a:accent1>
        <a:accent2>
          <a:srgbClr val="96A3AF"/>
        </a:accent2>
        <a:accent3>
          <a:srgbClr val="FFFFFF"/>
        </a:accent3>
        <a:accent4>
          <a:srgbClr val="404040"/>
        </a:accent4>
        <a:accent5>
          <a:srgbClr val="C2C7CD"/>
        </a:accent5>
        <a:accent6>
          <a:srgbClr val="87939E"/>
        </a:accent6>
        <a:hlink>
          <a:srgbClr val="AFB9C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C8C8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2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D0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97AF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892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C90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A21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BDD00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3E73A8"/>
        </a:lt2>
        <a:accent1>
          <a:srgbClr val="5D8BC3"/>
        </a:accent1>
        <a:accent2>
          <a:srgbClr val="D294CC"/>
        </a:accent2>
        <a:accent3>
          <a:srgbClr val="FFFFFF"/>
        </a:accent3>
        <a:accent4>
          <a:srgbClr val="404040"/>
        </a:accent4>
        <a:accent5>
          <a:srgbClr val="B6C4DE"/>
        </a:accent5>
        <a:accent6>
          <a:srgbClr val="BE86B9"/>
        </a:accent6>
        <a:hlink>
          <a:srgbClr val="61A3E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3E73A8"/>
        </a:lt2>
        <a:accent1>
          <a:srgbClr val="3A71B4"/>
        </a:accent1>
        <a:accent2>
          <a:srgbClr val="D294CC"/>
        </a:accent2>
        <a:accent3>
          <a:srgbClr val="FFFFFF"/>
        </a:accent3>
        <a:accent4>
          <a:srgbClr val="404040"/>
        </a:accent4>
        <a:accent5>
          <a:srgbClr val="AEBBD6"/>
        </a:accent5>
        <a:accent6>
          <a:srgbClr val="BE86B9"/>
        </a:accent6>
        <a:hlink>
          <a:srgbClr val="61A3E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67</TotalTime>
  <Words>219</Words>
  <Application>Microsoft Office PowerPoint</Application>
  <PresentationFormat>Экран (4:3)</PresentationFormat>
  <Paragraphs>10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powerpoint-template</vt:lpstr>
      <vt:lpstr>М Е Д В Е Д Ь </vt:lpstr>
      <vt:lpstr>Всё о медведе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Templates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 Е Д В Е Д Ь</dc:title>
  <dc:creator>1</dc:creator>
  <cp:lastModifiedBy>1</cp:lastModifiedBy>
  <cp:revision>8</cp:revision>
  <dcterms:created xsi:type="dcterms:W3CDTF">2017-12-09T05:53:44Z</dcterms:created>
  <dcterms:modified xsi:type="dcterms:W3CDTF">2017-12-09T07:10:39Z</dcterms:modified>
</cp:coreProperties>
</file>