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0" r:id="rId3"/>
    <p:sldId id="271" r:id="rId4"/>
    <p:sldId id="272" r:id="rId5"/>
    <p:sldId id="273" r:id="rId6"/>
    <p:sldId id="263" r:id="rId7"/>
    <p:sldId id="266" r:id="rId8"/>
    <p:sldId id="267" r:id="rId9"/>
    <p:sldId id="300" r:id="rId10"/>
    <p:sldId id="281" r:id="rId11"/>
    <p:sldId id="283" r:id="rId12"/>
    <p:sldId id="284" r:id="rId13"/>
    <p:sldId id="289" r:id="rId14"/>
    <p:sldId id="291" r:id="rId15"/>
    <p:sldId id="296" r:id="rId16"/>
    <p:sldId id="292" r:id="rId17"/>
    <p:sldId id="282" r:id="rId18"/>
    <p:sldId id="287" r:id="rId19"/>
    <p:sldId id="265" r:id="rId20"/>
    <p:sldId id="294" r:id="rId21"/>
    <p:sldId id="299" r:id="rId22"/>
    <p:sldId id="295" r:id="rId23"/>
    <p:sldId id="297" r:id="rId24"/>
    <p:sldId id="29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FloraMaste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249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249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loraSlaid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276872"/>
            <a:ext cx="5472608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496944" cy="151216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Экологический проект</a:t>
            </a:r>
            <a:b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«Мир животных </a:t>
            </a:r>
            <a:b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нашего региона. Заповедники»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5589240"/>
            <a:ext cx="3600400" cy="936104"/>
          </a:xfrm>
        </p:spPr>
        <p:txBody>
          <a:bodyPr/>
          <a:lstStyle/>
          <a:p>
            <a:pPr algn="l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Подготовили: </a:t>
            </a:r>
          </a:p>
          <a:p>
            <a:pPr algn="l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воспитатели старшей группы № 7</a:t>
            </a:r>
          </a:p>
          <a:p>
            <a:pPr algn="l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Колесова Е.Ю.,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Апполонова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Е.В.</a:t>
            </a:r>
          </a:p>
          <a:p>
            <a:pPr algn="l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МАДОУ ЦРР д/с №94</a:t>
            </a:r>
          </a:p>
          <a:p>
            <a:pPr algn="l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Экскурсия в библиотеку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User\Desktop\фото проект 2017\20170426_1135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590002" y="1898830"/>
            <a:ext cx="4320480" cy="36364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844824"/>
            <a:ext cx="3740224" cy="33483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4932040" y="692696"/>
            <a:ext cx="3636404" cy="518457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197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Конструирование «Белочка»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556792"/>
            <a:ext cx="4038600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C:\Users\User\Desktop\фото проект 2017\20170426_1135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9456" y="3356992"/>
            <a:ext cx="4176464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803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60649"/>
            <a:ext cx="5256584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991535"/>
            <a:ext cx="3718513" cy="26058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74"/>
          <a:stretch/>
        </p:blipFill>
        <p:spPr bwMode="auto">
          <a:xfrm>
            <a:off x="6156176" y="1988840"/>
            <a:ext cx="2449562" cy="3734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6833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Слушание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песни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Олега Газманова «Красная книга» и просмотр клипа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2080968"/>
            <a:ext cx="4474840" cy="33107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6" name="Picture 2" descr="C:\Users\User\Desktop\фото проект 2017\20170510_15542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528" t="28480" r="30279" b="26867"/>
          <a:stretch/>
        </p:blipFill>
        <p:spPr bwMode="auto">
          <a:xfrm>
            <a:off x="1115616" y="4780092"/>
            <a:ext cx="2207529" cy="1745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47" name="Picture 3" descr="C:\Users\User\Desktop\фото проект 2017\20170510_15555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423" t="11329" r="29534" b="33401"/>
          <a:stretch/>
        </p:blipFill>
        <p:spPr bwMode="auto">
          <a:xfrm>
            <a:off x="5940152" y="1268760"/>
            <a:ext cx="2304256" cy="1543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18410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718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«Жалобная книга природы»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747"/>
          <a:stretch/>
        </p:blipFill>
        <p:spPr>
          <a:xfrm rot="5400000">
            <a:off x="723813" y="2317119"/>
            <a:ext cx="4176462" cy="29438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0" name="Picture 2" descr="C:\Users\User\Desktop\фото проект 2017\20170511_09371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1791"/>
          <a:stretch/>
        </p:blipFill>
        <p:spPr bwMode="auto">
          <a:xfrm>
            <a:off x="4788024" y="2564904"/>
            <a:ext cx="3888432" cy="2664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154076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726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«Красная книга Калининградской области»</a:t>
            </a:r>
            <a:b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фото проект 2017\20170510_15571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77" r="16990"/>
          <a:stretch/>
        </p:blipFill>
        <p:spPr bwMode="auto">
          <a:xfrm>
            <a:off x="5061650" y="3645024"/>
            <a:ext cx="3744416" cy="30243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фото проект 2017\20170510_1603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970618" y="1213960"/>
            <a:ext cx="3490796" cy="273630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фото проект 2017\20170510_1603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95203" y="3379098"/>
            <a:ext cx="2852520" cy="352839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9809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996953"/>
            <a:ext cx="4038600" cy="115212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222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Итоговое занятие «Знатоки природы»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3068960"/>
            <a:ext cx="4608511" cy="3646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6349"/>
          <a:stretch/>
        </p:blipFill>
        <p:spPr>
          <a:xfrm>
            <a:off x="3563888" y="1124744"/>
            <a:ext cx="4824536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33285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699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pPr algn="l"/>
            <a:r>
              <a:rPr lang="ru-RU" sz="2000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Беседа «Как вести себя в лесу»</a:t>
            </a:r>
            <a:b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игры: «Кто где живет», «Кто как устроен», «Кто чем питается», «Третий лишний», «Узнай по описанию».</a:t>
            </a:r>
            <a:b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Пальчиковые игры: «Зайчик», «Воробей», Ёжик топал по дорожке».</a:t>
            </a:r>
            <a:b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Объект 1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060848"/>
            <a:ext cx="3312368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2" name="Picture 2" descr="C:\Users\User\Desktop\фото проект 2017\20170510_1648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3885" y="2060848"/>
            <a:ext cx="3328369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933056"/>
            <a:ext cx="3240360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6784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486" y="3861048"/>
            <a:ext cx="3731490" cy="26642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5848" y="3717032"/>
            <a:ext cx="4038600" cy="28083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5" descr="C:\Users\User\Desktop\фото проект 2017\20170519_1028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04664"/>
            <a:ext cx="3716870" cy="33123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143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332656"/>
            <a:ext cx="7643192" cy="6191969"/>
          </a:xfrm>
        </p:spPr>
        <p:txBody>
          <a:bodyPr/>
          <a:lstStyle/>
          <a:p>
            <a:pPr marL="0" indent="0">
              <a:buNone/>
            </a:pPr>
            <a:r>
              <a:rPr lang="ru-RU" sz="2000" b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Речевое развитие:</a:t>
            </a:r>
            <a:endParaRPr lang="ru-RU" sz="20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Пересказ рассказа Е.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Чарушина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«Лисята», «Воробей», пересказ сказки «Лиса и кувшин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составление рассказа по картине «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Ежи» Составление рассказа по картине «Зайцы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Художественная литература: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русских народных сказок «У страха глаза велики», «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Заяц хвастун», «Лиса и волк», «Волк и семеро козлят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«Лиса и кувшин», Чтение рассказа В. Коровина «Белка»,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сказки Д. Мамин-Сибиряк «Серая шейка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чтение сказки С.Маршака «Сказка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глупом мышонке». </a:t>
            </a:r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Придумывание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сказки: «Превращение в …»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(Что может случиться, если ты вдруг превратишься в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лису,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бабочку,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муравья, зайца…) </a:t>
            </a:r>
          </a:p>
          <a:p>
            <a:pPr marL="0" indent="0">
              <a:buNone/>
            </a:pP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764704"/>
            <a:ext cx="6768752" cy="1656184"/>
          </a:xfrm>
        </p:spPr>
        <p:txBody>
          <a:bodyPr/>
          <a:lstStyle/>
          <a:p>
            <a:pPr algn="l"/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познавательно-исследовательский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Продолжительность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долгосрочный 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(октябрь 2016 – май 2017)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старшей группы №7,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воспитатели,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родители.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75656" y="3573016"/>
            <a:ext cx="7200800" cy="2952328"/>
          </a:xfrm>
        </p:spPr>
        <p:txBody>
          <a:bodyPr/>
          <a:lstStyle/>
          <a:p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Животные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неотъемлемая составная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часть природной среды. Они играют важную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роль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в природе, так и в жизни человека.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Необходимо познакомить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с многообразием животного мира Калининградской области, характерными признаками внешнего вида животных нашего региона, подвести к тому, что природа и её обитатели - это живая часть мира, которую нужно беречь, любить и радоваться ей.</a:t>
            </a:r>
          </a:p>
          <a:p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273051"/>
            <a:ext cx="6264696" cy="265189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Рисование                              Конструирование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340768"/>
            <a:ext cx="4038600" cy="21602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340768"/>
            <a:ext cx="4038600" cy="2232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746685"/>
            <a:ext cx="4041775" cy="22428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01" y="3746686"/>
            <a:ext cx="3930824" cy="22428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83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плаката «Берегите нашу планету!»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893357"/>
            <a:ext cx="3855504" cy="27346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170" name="Picture 2" descr="C:\Users\User\Desktop\фото проект 2017\20170510_1608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980728"/>
            <a:ext cx="3816424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фото проект 2017\20170510_16095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613" r="21957"/>
          <a:stretch/>
        </p:blipFill>
        <p:spPr bwMode="auto">
          <a:xfrm>
            <a:off x="395536" y="3933056"/>
            <a:ext cx="4073908" cy="25832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55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Рассматривание тематического альбома </a:t>
            </a:r>
            <a:b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«Куршская коса» и «Красной книги»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861048"/>
            <a:ext cx="3415880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3620" y="3719087"/>
            <a:ext cx="2997020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4" name="Picture 2" descr="C:\Users\User\Desktop\фото проект 2017\20170510_18422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529"/>
          <a:stretch/>
        </p:blipFill>
        <p:spPr bwMode="auto">
          <a:xfrm>
            <a:off x="251520" y="1412776"/>
            <a:ext cx="2808312" cy="20001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8195" name="Picture 3" descr="C:\Users\User\Desktop\фото проект 2017\20170510_18424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81"/>
          <a:stretch/>
        </p:blipFill>
        <p:spPr bwMode="auto">
          <a:xfrm>
            <a:off x="6444208" y="1412776"/>
            <a:ext cx="2381281" cy="18722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8196" name="Picture 4" descr="C:\Users\User\Desktop\фото проект 2017\20170510_16184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628404" y="1420268"/>
            <a:ext cx="2247231" cy="20882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8197" name="Picture 5" descr="C:\Users\User\Desktop\фото проект 2017\20170511_094343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114" t="-5677" r="-1311" b="5677"/>
          <a:stretch/>
        </p:blipFill>
        <p:spPr bwMode="auto">
          <a:xfrm>
            <a:off x="3429249" y="4149080"/>
            <a:ext cx="3033335" cy="2520280"/>
          </a:xfrm>
          <a:prstGeom prst="roundRect">
            <a:avLst>
              <a:gd name="adj" fmla="val 809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52303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Физическое развитие:</a:t>
            </a:r>
            <a:b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Подвижные игры: «Зоопарк», «Хитрая лиса», «Рыбак и рыбки», «День- ночь», «Море волнуется раз…»</a:t>
            </a:r>
            <a:endParaRPr lang="ru-RU" sz="2400" b="1" u="sng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84784"/>
            <a:ext cx="2664296" cy="22717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044"/>
          <a:stretch/>
        </p:blipFill>
        <p:spPr>
          <a:xfrm>
            <a:off x="3131839" y="1484784"/>
            <a:ext cx="2664297" cy="2271712"/>
          </a:xfrm>
        </p:spPr>
      </p:pic>
      <p:pic>
        <p:nvPicPr>
          <p:cNvPr id="9218" name="Picture 2" descr="C:\Users\User\Desktop\фото проект 2017\20170518_1125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484784"/>
            <a:ext cx="278430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фото проект 2017\20170518_1117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861048"/>
            <a:ext cx="43204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User\Desktop\фото проект 2017\20170519_11015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879288"/>
            <a:ext cx="3528392" cy="250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11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Итоги проекта:</a:t>
            </a:r>
            <a:endParaRPr lang="ru-RU" sz="2400" b="1" u="sng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Обогатились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знания детей о животных нашего региона, их образе жизни, питании, жилищах, о жизни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разные времена года,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классификации диких животных (травоядные, хищники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Дети познакомились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страницами Красной книги Калининградской области, с дикими животными, занесенными в Красную книгу нашей области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Узнали, для чего она создана. 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Получили 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представление о заповедниках Калининградской области, их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назначении. 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В группе были созданы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 для развития познавательных способностей детей в ходе реализации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56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95736" y="273050"/>
            <a:ext cx="6696744" cy="1211734"/>
          </a:xfrm>
        </p:spPr>
        <p:txBody>
          <a:bodyPr/>
          <a:lstStyle/>
          <a:p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2400" b="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400" b="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Расширить знания детей о мире животных Калининградской области</a:t>
            </a:r>
            <a:r>
              <a:rPr lang="ru-RU" b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55576" y="1412776"/>
            <a:ext cx="7776864" cy="4824536"/>
          </a:xfrm>
        </p:spPr>
        <p:txBody>
          <a:bodyPr/>
          <a:lstStyle/>
          <a:p>
            <a:r>
              <a:rPr lang="ru-RU" sz="2000" b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Обогатить и закрепить знания детей о животных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нашего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региона, их образе жизни, питании, жилищах, о жизни в разные времена года, о классификации диких животных (травоядные, хищники).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 со страницами Красной книги Калининградской области, с дикими животными, занесенными в Красную книгу нашей области.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Дать представление о заповедниках Калининградской области, их назначении.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Создавать условия для развития познавательных способностей детей в ходе реализации проекта.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интерес и доброжелательное отношение к миру животных нашего региона.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6995120" cy="779686"/>
          </a:xfrm>
        </p:spPr>
        <p:txBody>
          <a:bodyPr/>
          <a:lstStyle/>
          <a:p>
            <a:r>
              <a:rPr lang="ru-RU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Планируемый результат.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427984" y="3140968"/>
            <a:ext cx="4258816" cy="29851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1124745"/>
            <a:ext cx="8291264" cy="3456384"/>
          </a:xfrm>
        </p:spPr>
        <p:txBody>
          <a:bodyPr/>
          <a:lstStyle/>
          <a:p>
            <a:pPr algn="just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В процессе реализации проекта обогатятся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знания детей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диких животных нашего региона, их образе жизни, питании, жилищах, о жизни в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разные времена года,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классификации диких животных (травоядные, хищники).</a:t>
            </a:r>
          </a:p>
          <a:p>
            <a:pPr algn="just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Дети познакомятся с Красной книгой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Калининградской области, с дикими животными, занесенными в Красную книгу нашей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области. Получат представление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том, для чего созданы заповедники в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Калининградской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области. </a:t>
            </a:r>
          </a:p>
          <a:p>
            <a:pPr algn="just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В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итоге реализации проекта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планируется создание «Красной книги Калининградской области». 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реализации проекта</a:t>
            </a:r>
            <a:br>
              <a:rPr lang="ru-RU" sz="2400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1043608" y="1052736"/>
            <a:ext cx="7776864" cy="2664296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Первый этап - подготовительный: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и подбор литературы по данной теме,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подбор иллюстраций по теме «Дикие животные Калининградской области»,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подбор презентаций: «Красная книга Калининградской области», «Животные нашего края».</a:t>
            </a:r>
          </a:p>
          <a:p>
            <a:pPr>
              <a:buFontTx/>
              <a:buChar char="-"/>
            </a:pP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игр: «Третий лишний», «Кто где живет», «Кто чем питается». </a:t>
            </a:r>
          </a:p>
          <a:p>
            <a:pPr>
              <a:buFontTx/>
              <a:buChar char="-"/>
            </a:pPr>
            <a:r>
              <a:rPr lang="ru-RU" sz="18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оздание </a:t>
            </a:r>
            <a:r>
              <a:rPr lang="ru-RU" sz="18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макета моря, пруда в группе.</a:t>
            </a:r>
          </a:p>
          <a:p>
            <a:pPr>
              <a:buFontTx/>
              <a:buChar char="-"/>
            </a:pP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1738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3573016"/>
            <a:ext cx="5193903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30"/>
          <a:stretch/>
        </p:blipFill>
        <p:spPr>
          <a:xfrm>
            <a:off x="395536" y="332656"/>
            <a:ext cx="5197369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32656"/>
            <a:ext cx="4968552" cy="40015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3068960"/>
            <a:ext cx="4978896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634082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Второй этап – основной: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836712"/>
            <a:ext cx="7992888" cy="568791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b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развитие: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ОД по экологии «Дошкольник открывает мир природы», «Какие звери живут в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лесу», «Осенние заботы животных и птиц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«Как животные леса готовятся к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зиме», «Животные наши помощники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«Зимой в лесу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«Как помочь птицам и зверям зимой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«Кто живет в реке и в озере», «Для чего нужна Красная книга», «Животный мир Калининградской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»; </a:t>
            </a:r>
          </a:p>
          <a:p>
            <a:pPr marL="0" indent="0" algn="just">
              <a:buFontTx/>
              <a:buChar char="-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беседы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«Правила друзей природы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«Берегите лес», «Животные – наши друзья»;</a:t>
            </a:r>
          </a:p>
          <a:p>
            <a:pPr marL="0" indent="0" algn="just">
              <a:buFontTx/>
              <a:buChar char="-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показ презентаций по данной теме;</a:t>
            </a:r>
          </a:p>
          <a:p>
            <a:pPr marL="0" indent="0" algn="just">
              <a:buFontTx/>
              <a:buChar char="-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создание вместе с детьми «Жалобной книги природы», </a:t>
            </a:r>
          </a:p>
          <a:p>
            <a:pPr marL="0" indent="0" algn="just">
              <a:buFontTx/>
              <a:buChar char="-"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рассматривание с детьми карты нашей области: «Животные Калининградской области»; 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экскурсии на Куршскую косу;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экскурсия в библиотеку: занятие «Заповедные места России»;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итоговое занятие-викторина: «Знатоки природы».</a:t>
            </a:r>
          </a:p>
          <a:p>
            <a:endParaRPr lang="ru-RU" sz="20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Экскурсия на Куршскую косу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33"/>
          <a:stretch/>
        </p:blipFill>
        <p:spPr>
          <a:xfrm>
            <a:off x="5364088" y="836712"/>
            <a:ext cx="3174504" cy="2304256"/>
          </a:xfrm>
        </p:spPr>
      </p:pic>
      <p:pic>
        <p:nvPicPr>
          <p:cNvPr id="1027" name="Picture 3" descr="C:\Users\User\Desktop\20170522_1040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717032"/>
            <a:ext cx="3528392" cy="266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image-0-02-05-faad7c98367ba9d428d6f3cc51977a687273d8bf701ee8d9ae72af79cbab9cb8-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717032"/>
            <a:ext cx="3168352" cy="266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20170522_11111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338437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04482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868260"/>
      </p:ext>
    </p:extLst>
  </p:cSld>
  <p:clrMapOvr>
    <a:masterClrMapping/>
  </p:clrMapOvr>
</p:sld>
</file>

<file path=ppt/theme/theme1.xml><?xml version="1.0" encoding="utf-8"?>
<a:theme xmlns:a="http://schemas.openxmlformats.org/drawingml/2006/main" name="Flora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Flora</Template>
  <TotalTime>879</TotalTime>
  <Words>688</Words>
  <Application>Microsoft Office PowerPoint</Application>
  <PresentationFormat>Экран (4:3)</PresentationFormat>
  <Paragraphs>64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Flora</vt:lpstr>
      <vt:lpstr>Экологический проект «Мир животных  нашего региона. Заповедники»</vt:lpstr>
      <vt:lpstr>Тип проекта: познавательно-исследовательский Продолжительность: долгосрочный  (октябрь 2016 – май 2017) Участники проекта:  дети старшей группы №7, воспитатели,  родители.</vt:lpstr>
      <vt:lpstr>Цель проекта: Расширить знания детей о мире животных Калининградской области.</vt:lpstr>
      <vt:lpstr>Планируемый результат.</vt:lpstr>
      <vt:lpstr>План реализации проекта  </vt:lpstr>
      <vt:lpstr>Презентация PowerPoint</vt:lpstr>
      <vt:lpstr>Презентация PowerPoint</vt:lpstr>
      <vt:lpstr>Второй этап – основной:</vt:lpstr>
      <vt:lpstr>Экскурсия на Куршскую косу</vt:lpstr>
      <vt:lpstr>Экскурсия в библиотеку</vt:lpstr>
      <vt:lpstr>Конструирование «Белочка»</vt:lpstr>
      <vt:lpstr>Презентация PowerPoint</vt:lpstr>
      <vt:lpstr> Слушание песни Олега Газманова «Красная книга» и просмотр клипа</vt:lpstr>
      <vt:lpstr> «Жалобная книга природы»</vt:lpstr>
      <vt:lpstr>«Красная книга Калининградской области» </vt:lpstr>
      <vt:lpstr>Итоговое занятие «Знатоки природы»</vt:lpstr>
      <vt:lpstr>Социально-коммуникативное развитие: Беседа «Как вести себя в лесу» Дидактические игры: «Кто где живет», «Кто как устроен», «Кто чем питается», «Третий лишний», «Узнай по описанию». Пальчиковые игры: «Зайчик», «Воробей», Ёжик топал по дорожке». </vt:lpstr>
      <vt:lpstr>Презентация PowerPoint</vt:lpstr>
      <vt:lpstr>Презентация PowerPoint</vt:lpstr>
      <vt:lpstr>Художественно-эстетическое развитие: Рисование                              Конструирование</vt:lpstr>
      <vt:lpstr>Создание плаката «Берегите нашу планету!»</vt:lpstr>
      <vt:lpstr>Рассматривание тематического альбома  «Куршская коса» и «Красной книги»</vt:lpstr>
      <vt:lpstr>Физическое развитие: Подвижные игры: «Зоопарк», «Хитрая лиса», «Рыбак и рыбки», «День- ночь», «Море волнуется раз…»</vt:lpstr>
      <vt:lpstr>Итоги проекта: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РЕДКИЕ РАСТЕНИЯ И ЖИВОТНЫЕ НАШЕГО КРАЯ</dc:title>
  <dc:creator>User</dc:creator>
  <cp:lastModifiedBy>User</cp:lastModifiedBy>
  <cp:revision>101</cp:revision>
  <dcterms:modified xsi:type="dcterms:W3CDTF">2017-12-10T14:06:12Z</dcterms:modified>
</cp:coreProperties>
</file>