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alphaModFix amt="5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63888" y="980728"/>
            <a:ext cx="4929555" cy="2492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Monotype Corsiva" pitchFamily="66" charset="0"/>
              </a:rPr>
              <a:t>Мини-музей</a:t>
            </a:r>
          </a:p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Monotype Corsiva" pitchFamily="66" charset="0"/>
              </a:rPr>
              <a:t>«Жилища </a:t>
            </a:r>
          </a:p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Monotype Corsiva" pitchFamily="66" charset="0"/>
              </a:rPr>
              <a:t>народов Кузбасса»</a:t>
            </a:r>
            <a:endParaRPr lang="ru-RU" sz="54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кемеро.gif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3528" y="692696"/>
            <a:ext cx="3240360" cy="537899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355976" y="5517232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Monotype Corsiva" pitchFamily="66" charset="0"/>
              </a:rPr>
              <a:t>Составитель: </a:t>
            </a:r>
            <a:r>
              <a:rPr lang="ru-RU" sz="2000" dirty="0" err="1" smtClean="0">
                <a:solidFill>
                  <a:srgbClr val="002060"/>
                </a:solidFill>
                <a:latin typeface="Monotype Corsiva" pitchFamily="66" charset="0"/>
              </a:rPr>
              <a:t>Боркова</a:t>
            </a:r>
            <a:r>
              <a:rPr lang="ru-RU" sz="2000" dirty="0" smtClean="0">
                <a:solidFill>
                  <a:srgbClr val="002060"/>
                </a:solidFill>
                <a:latin typeface="Monotype Corsiva" pitchFamily="66" charset="0"/>
              </a:rPr>
              <a:t> Ольга Евгеньевна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Monotype Corsiva" pitchFamily="66" charset="0"/>
              </a:rPr>
              <a:t>Воспитатель МБДОУ №200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Monotype Corsiva" pitchFamily="66" charset="0"/>
              </a:rPr>
              <a:t>«детский сад комбинированного вида</a:t>
            </a:r>
            <a:r>
              <a:rPr lang="ru-RU" sz="2000" dirty="0" smtClean="0">
                <a:solidFill>
                  <a:srgbClr val="002060"/>
                </a:solidFill>
              </a:rPr>
              <a:t>»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узей жилищ народов Кузбасса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95536" y="188640"/>
            <a:ext cx="2862318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IMG-6d76e5c969e10a398457df1c786ea3bf-V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779912" y="346136"/>
            <a:ext cx="5112568" cy="65118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3856355"/>
            <a:ext cx="4243469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Б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еседа главным итогом которой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является найти единство в разнообразии.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Какое бы ни было жилище по форме,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материалам - это дом,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который защищал от непогоды,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животных, кров, в доме собираются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родные и близкие у очага.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Как и дом очаги бывают разные,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но они дают тепло, пищу, уют.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57527" y="0"/>
            <a:ext cx="58496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Мини-музей « Жилища народов Кузбасса»</a:t>
            </a:r>
            <a:endParaRPr lang="ru-RU" sz="28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_20171115_15095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79512" y="137253"/>
            <a:ext cx="4824536" cy="64327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танец с шаманом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436096" y="2204864"/>
            <a:ext cx="3327834" cy="44371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4932040" y="188640"/>
            <a:ext cx="42119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Атрибуты шамана: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шаманский бубен и тотем.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Итогом деятельности мини-музея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Была </a:t>
            </a:r>
            <a:r>
              <a:rPr lang="ru-RU" sz="2400" b="1" dirty="0" err="1" smtClean="0">
                <a:solidFill>
                  <a:srgbClr val="002060"/>
                </a:solidFill>
                <a:latin typeface="Monotype Corsiva" pitchFamily="66" charset="0"/>
              </a:rPr>
              <a:t>квест</a:t>
            </a: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 игра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«Здесь и избы и улусы».</a:t>
            </a:r>
            <a:endParaRPr lang="ru-RU" sz="2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alphaModFix amt="3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hotostudio_150882994496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1520" y="188640"/>
            <a:ext cx="3105472" cy="3105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photostudio_150889803445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691680" y="3284984"/>
            <a:ext cx="3240360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photostudio_1508830557168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211960" y="161256"/>
            <a:ext cx="3168352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004048" y="3645024"/>
            <a:ext cx="396044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Monotype Corsiva" pitchFamily="66" charset="0"/>
              </a:rPr>
              <a:t>Экскурсия  с родителями </a:t>
            </a:r>
          </a:p>
          <a:p>
            <a:r>
              <a:rPr lang="ru-RU" sz="2400" b="1" dirty="0" smtClean="0">
                <a:latin typeface="Monotype Corsiva" pitchFamily="66" charset="0"/>
              </a:rPr>
              <a:t>в музей – заповедник</a:t>
            </a:r>
          </a:p>
          <a:p>
            <a:r>
              <a:rPr lang="ru-RU" sz="2400" b="1" dirty="0" smtClean="0">
                <a:latin typeface="Monotype Corsiva" pitchFamily="66" charset="0"/>
              </a:rPr>
              <a:t>«Томская Писаница».</a:t>
            </a:r>
          </a:p>
          <a:p>
            <a:r>
              <a:rPr lang="ru-RU" sz="2400" b="1" dirty="0" smtClean="0">
                <a:latin typeface="Monotype Corsiva" pitchFamily="66" charset="0"/>
              </a:rPr>
              <a:t>Знакомство  с природой родного края, коренными народами Кузбасса  и русской культурой, бытом, обычаями.</a:t>
            </a:r>
            <a:endParaRPr lang="ru-RU" sz="2400" b="1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71012_15272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79512" y="260648"/>
            <a:ext cx="3036528" cy="3356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IMG_20171012_15301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156176" y="260648"/>
            <a:ext cx="2813391" cy="3356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MG_20171012_154109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059832" y="1700808"/>
            <a:ext cx="3672408" cy="489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0" y="3501008"/>
            <a:ext cx="327585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Жилища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Шорцев и Телеутов 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имеют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форму конуса и 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построены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из жердей и досок, 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русская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изба имеет форму 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квадрата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с треугольной 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крышей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и построена из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бревен. </a:t>
            </a: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Улус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– летнее жилище, 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в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нем жили до наступления 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холодов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,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в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русской избе жили 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и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летом и зимой. 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75856" y="476672"/>
            <a:ext cx="265970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Конструирование </a:t>
            </a: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«Улус  «</a:t>
            </a:r>
            <a:r>
              <a:rPr lang="ru-RU" sz="2800" b="1" dirty="0" err="1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Кезек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»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1026" name="Picture 2" descr="C:\Users\ff\Desktop\дополнительный материал к проекту Боркова\IMG_20171016_18075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876256" y="3904488"/>
            <a:ext cx="1944216" cy="2953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71016_18075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259632" y="980728"/>
            <a:ext cx="6804773" cy="49782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899592" y="0"/>
            <a:ext cx="70567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Улус «</a:t>
            </a:r>
            <a:r>
              <a:rPr lang="ru-RU" sz="3200" b="1" dirty="0" err="1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Кезек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»  – жилище коренных жителей Кузбасса - шорцев, у русских – изба</a:t>
            </a:r>
            <a:r>
              <a:rPr lang="ru-RU" sz="3200" dirty="0" smtClean="0">
                <a:latin typeface="Monotype Corsiva" pitchFamily="66" charset="0"/>
              </a:rPr>
              <a:t>. </a:t>
            </a:r>
            <a:endParaRPr lang="ru-RU" sz="32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71012_16171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1520" y="188640"/>
            <a:ext cx="2895786" cy="3861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IMG_20171012_16255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580112" y="188640"/>
            <a:ext cx="3168352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MG_20171019_171428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619672" y="3212976"/>
            <a:ext cx="5706856" cy="3645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881097" y="404664"/>
            <a:ext cx="301717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Конструирование </a:t>
            </a:r>
          </a:p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«Чум»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31840" y="1412776"/>
            <a:ext cx="28083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Чум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строили к зиме, его накрывали берестой и шкурами убитых животных(Медведей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).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71019_16380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39552" y="260648"/>
            <a:ext cx="4064395" cy="40228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MG_20171019_17144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067944" y="2996952"/>
            <a:ext cx="4860032" cy="3645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932040" y="620688"/>
            <a:ext cx="424346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Конструирование  «</a:t>
            </a:r>
            <a:r>
              <a:rPr lang="ru-RU" sz="2800" b="1" dirty="0" err="1" smtClean="0">
                <a:solidFill>
                  <a:srgbClr val="002060"/>
                </a:solidFill>
                <a:latin typeface="Monotype Corsiva" pitchFamily="66" charset="0"/>
              </a:rPr>
              <a:t>Одаг</a:t>
            </a: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»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Более позднее жилище шорцев.</a:t>
            </a:r>
            <a:endParaRPr lang="ru-RU" sz="28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71018_15450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3528" y="260648"/>
            <a:ext cx="2764532" cy="38278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IMG_20171018_15351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131840" y="1340768"/>
            <a:ext cx="2363021" cy="36392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MG_20171018_15354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508104" y="3068960"/>
            <a:ext cx="3459946" cy="3573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203848" y="332656"/>
            <a:ext cx="503375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Конструирование русской печи</a:t>
            </a:r>
          </a:p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 и лепка утвари (ухваты и чугунки).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60648"/>
            <a:ext cx="379142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Monotype Corsiva" pitchFamily="66" charset="0"/>
              </a:rPr>
              <a:t>Оформление  русская печь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Monotype Corsiva" pitchFamily="66" charset="0"/>
              </a:rPr>
              <a:t>в  мини-музее.</a:t>
            </a:r>
            <a:endParaRPr lang="ru-RU" sz="28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чаг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67544" y="404664"/>
            <a:ext cx="2859782" cy="38130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IMG_20171019_15524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275856" y="2780928"/>
            <a:ext cx="5547505" cy="3717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3563888" y="1124744"/>
            <a:ext cx="482453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В улусе и чуме очаг, который давал тепло и на котором готовили пищу,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был открытым и находился в центре жилища.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4077072"/>
            <a:ext cx="33478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В русской избе так же в середине стояла печь, выложенная из кирпича.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На печи была лежанка и труба, которая выводила дым на улицу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.</a:t>
            </a:r>
            <a:endParaRPr lang="ru-RU" b="1" dirty="0" smtClean="0">
              <a:solidFill>
                <a:schemeClr val="tx2">
                  <a:lumMod val="75000"/>
                </a:schemeClr>
              </a:solidFill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53018" y="476672"/>
            <a:ext cx="56909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Конструирование очага в </a:t>
            </a:r>
            <a:r>
              <a:rPr lang="ru-RU" sz="2800" b="1" dirty="0" err="1" smtClean="0">
                <a:solidFill>
                  <a:srgbClr val="002060"/>
                </a:solidFill>
                <a:latin typeface="Monotype Corsiva" pitchFamily="66" charset="0"/>
              </a:rPr>
              <a:t>шорском</a:t>
            </a: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 улусе.</a:t>
            </a:r>
            <a:endParaRPr lang="ru-RU" sz="28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305</Words>
  <Application>Microsoft Office PowerPoint</Application>
  <PresentationFormat>Экран (4:3)</PresentationFormat>
  <Paragraphs>52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ff</dc:creator>
  <cp:lastModifiedBy>ff</cp:lastModifiedBy>
  <cp:revision>22</cp:revision>
  <dcterms:created xsi:type="dcterms:W3CDTF">2017-12-09T16:18:11Z</dcterms:created>
  <dcterms:modified xsi:type="dcterms:W3CDTF">2017-12-10T16:45:43Z</dcterms:modified>
</cp:coreProperties>
</file>