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06" y="1428736"/>
          <a:ext cx="8858312" cy="5214972"/>
        </p:xfrm>
        <a:graphic>
          <a:graphicData uri="http://schemas.openxmlformats.org/drawingml/2006/table">
            <a:tbl>
              <a:tblPr/>
              <a:tblGrid>
                <a:gridCol w="3122760"/>
                <a:gridCol w="3463358"/>
                <a:gridCol w="2272194"/>
              </a:tblGrid>
              <a:tr h="10668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Этапы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Изображения этапа в  материале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Комментарии сопровождающий показ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3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Дети, с помощью жесткой кисточки нанося клей ПВА на изображения ножки гриба.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Слежу за тем чтобы клей расприделяли по всей поверхности силуэта ножки гриба.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7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 нанесённый клей насыпается белый песок. Стряхнуть лишний песок который не попал на клей.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Напоминаю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что,ножка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гриба белого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цвета.Слежу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что бы песок посыпали на всю поверхность покрытую клеем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4" descr="IMG_51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26584" y="2845590"/>
            <a:ext cx="1619261" cy="1214446"/>
          </a:xfrm>
          <a:prstGeom prst="rect">
            <a:avLst/>
          </a:prstGeom>
          <a:noFill/>
        </p:spPr>
      </p:pic>
      <p:pic>
        <p:nvPicPr>
          <p:cNvPr id="5" name="Рисунок 5" descr="IMG_51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571744"/>
            <a:ext cx="1285884" cy="1694503"/>
          </a:xfrm>
          <a:prstGeom prst="rect">
            <a:avLst/>
          </a:prstGeom>
          <a:noFill/>
        </p:spPr>
      </p:pic>
      <p:pic>
        <p:nvPicPr>
          <p:cNvPr id="6" name="Рисунок 5" descr="IMG_51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714884"/>
            <a:ext cx="1301068" cy="1714512"/>
          </a:xfrm>
          <a:prstGeom prst="rect">
            <a:avLst/>
          </a:prstGeom>
          <a:noFill/>
        </p:spPr>
      </p:pic>
      <p:pic>
        <p:nvPicPr>
          <p:cNvPr id="7" name="Рисунок 6" descr="IMG_5130"/>
          <p:cNvPicPr>
            <a:picLocks noChangeAspect="1" noChangeArrowheads="1"/>
          </p:cNvPicPr>
          <p:nvPr/>
        </p:nvPicPr>
        <p:blipFill>
          <a:blip r:embed="rId4"/>
          <a:srcRect l="8125" t="10567"/>
          <a:stretch>
            <a:fillRect/>
          </a:stretch>
        </p:blipFill>
        <p:spPr bwMode="auto">
          <a:xfrm rot="5400000">
            <a:off x="5091443" y="4981259"/>
            <a:ext cx="1643074" cy="1253201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34" y="357166"/>
            <a:ext cx="82153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Технологическая карта последовательности выполнения аппликации из природного материала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42852"/>
          <a:ext cx="9072594" cy="6429420"/>
        </p:xfrm>
        <a:graphic>
          <a:graphicData uri="http://schemas.openxmlformats.org/drawingml/2006/table">
            <a:tbl>
              <a:tblPr/>
              <a:tblGrid>
                <a:gridCol w="3198300"/>
                <a:gridCol w="3547136"/>
                <a:gridCol w="2327158"/>
              </a:tblGrid>
              <a:tr h="242889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 помощью жесткой кисточки нанося клей ПВА на изображения шляпки гриба. Заполняем верхнюю часть гриба чечевицей ,нижнюю часть под шляпкой рисом. Стряхиваем лишние.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Слежу за тем чтобы клей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расприделяли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по всей поверхности силуэта шляпки гриба.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Напоминаю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что,шляпка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гриба  с верху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каричневого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цвета.Слежу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что бы чечевица и рис посыпали на всю поверхность покрытую клеем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7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Декорируем фон с помощью  сухих листьев и сухой травой.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Предлогаю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детям украсить гриб листьями по  их выбору.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88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Рассматривание готовых работ.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693" marR="32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icture 2" descr="IMG_5137"/>
          <p:cNvPicPr>
            <a:picLocks noChangeAspect="1" noChangeArrowheads="1"/>
          </p:cNvPicPr>
          <p:nvPr/>
        </p:nvPicPr>
        <p:blipFill>
          <a:blip r:embed="rId2"/>
          <a:srcRect l="13174" t="6917" r="12646" b="14243"/>
          <a:stretch>
            <a:fillRect/>
          </a:stretch>
        </p:blipFill>
        <p:spPr bwMode="auto">
          <a:xfrm>
            <a:off x="4357686" y="4714884"/>
            <a:ext cx="1214446" cy="1702988"/>
          </a:xfrm>
          <a:prstGeom prst="rect">
            <a:avLst/>
          </a:prstGeom>
          <a:noFill/>
        </p:spPr>
      </p:pic>
      <p:pic>
        <p:nvPicPr>
          <p:cNvPr id="4" name="Рисунок 8" descr="IMG_5132"/>
          <p:cNvPicPr>
            <a:picLocks noChangeAspect="1" noChangeArrowheads="1"/>
          </p:cNvPicPr>
          <p:nvPr/>
        </p:nvPicPr>
        <p:blipFill>
          <a:blip r:embed="rId3"/>
          <a:srcRect l="5663" t="14616" r="8076"/>
          <a:stretch>
            <a:fillRect/>
          </a:stretch>
        </p:blipFill>
        <p:spPr bwMode="auto">
          <a:xfrm>
            <a:off x="3428991" y="285728"/>
            <a:ext cx="1409053" cy="1857388"/>
          </a:xfrm>
          <a:prstGeom prst="rect">
            <a:avLst/>
          </a:prstGeom>
          <a:noFill/>
        </p:spPr>
      </p:pic>
      <p:pic>
        <p:nvPicPr>
          <p:cNvPr id="5" name="Рисунок 9" descr="IMG_5133"/>
          <p:cNvPicPr>
            <a:picLocks noChangeAspect="1" noChangeArrowheads="1"/>
          </p:cNvPicPr>
          <p:nvPr/>
        </p:nvPicPr>
        <p:blipFill>
          <a:blip r:embed="rId4"/>
          <a:srcRect l="6509" t="9219" r="2257"/>
          <a:stretch>
            <a:fillRect/>
          </a:stretch>
        </p:blipFill>
        <p:spPr bwMode="auto">
          <a:xfrm>
            <a:off x="4929190" y="285728"/>
            <a:ext cx="1428760" cy="1876803"/>
          </a:xfrm>
          <a:prstGeom prst="rect">
            <a:avLst/>
          </a:prstGeom>
          <a:noFill/>
        </p:spPr>
      </p:pic>
      <p:pic>
        <p:nvPicPr>
          <p:cNvPr id="6" name="Рисунок 10" descr="IMG_5135"/>
          <p:cNvPicPr>
            <a:picLocks noChangeAspect="1" noChangeArrowheads="1"/>
          </p:cNvPicPr>
          <p:nvPr/>
        </p:nvPicPr>
        <p:blipFill>
          <a:blip r:embed="rId5"/>
          <a:srcRect l="5066" t="8429" r="13081" b="1534"/>
          <a:stretch>
            <a:fillRect/>
          </a:stretch>
        </p:blipFill>
        <p:spPr bwMode="auto">
          <a:xfrm>
            <a:off x="3500430" y="2643182"/>
            <a:ext cx="1357322" cy="1928559"/>
          </a:xfrm>
          <a:prstGeom prst="rect">
            <a:avLst/>
          </a:prstGeom>
          <a:noFill/>
        </p:spPr>
      </p:pic>
      <p:pic>
        <p:nvPicPr>
          <p:cNvPr id="7" name="Рисунок 11" descr="IMG_5137"/>
          <p:cNvPicPr>
            <a:picLocks noChangeAspect="1" noChangeArrowheads="1"/>
          </p:cNvPicPr>
          <p:nvPr/>
        </p:nvPicPr>
        <p:blipFill>
          <a:blip r:embed="rId6"/>
          <a:srcRect l="13174" t="6917" r="12646" b="14243"/>
          <a:stretch>
            <a:fillRect/>
          </a:stretch>
        </p:blipFill>
        <p:spPr bwMode="auto">
          <a:xfrm>
            <a:off x="5143504" y="2643182"/>
            <a:ext cx="1269588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1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714488"/>
            <a:ext cx="4667250" cy="3495675"/>
          </a:xfrm>
          <a:prstGeom prst="rect">
            <a:avLst/>
          </a:prstGeom>
          <a:noFill/>
        </p:spPr>
      </p:pic>
      <p:pic>
        <p:nvPicPr>
          <p:cNvPr id="3" name="Рисунок 1" descr="IMG_51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357158" y="357166"/>
            <a:ext cx="3124927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154</Words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DoSTaL</dc:creator>
  <cp:lastModifiedBy>DoSTaL</cp:lastModifiedBy>
  <cp:revision>2</cp:revision>
  <dcterms:created xsi:type="dcterms:W3CDTF">2017-12-10T09:18:51Z</dcterms:created>
  <dcterms:modified xsi:type="dcterms:W3CDTF">2017-12-10T09:30:19Z</dcterms:modified>
</cp:coreProperties>
</file>