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3.png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164288" y="-459432"/>
            <a:ext cx="2232248" cy="22322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7550166" y="2528900"/>
            <a:ext cx="1800200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880346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6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6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25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6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6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1143001" y="-1143001"/>
            <a:ext cx="6858000" cy="914400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71076" y="1412776"/>
            <a:ext cx="820186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Упражнение: «Воздушный шар»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2636912"/>
            <a:ext cx="7272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Цель: Развитие силы голоса.</a:t>
            </a:r>
          </a:p>
          <a:p>
            <a:r>
              <a:rPr lang="ru-RU" sz="2400" b="1" i="1" dirty="0" err="1" smtClean="0">
                <a:solidFill>
                  <a:srgbClr val="FF0000"/>
                </a:solidFill>
              </a:rPr>
              <a:t>Пропевать</a:t>
            </a:r>
            <a:r>
              <a:rPr lang="ru-RU" sz="2400" b="1" i="1" dirty="0" smtClean="0">
                <a:solidFill>
                  <a:srgbClr val="FF0000"/>
                </a:solidFill>
              </a:rPr>
              <a:t> можно любые гласные.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FF0000"/>
                </a:solidFill>
              </a:rPr>
              <a:t>По мере удаления воздушного шара сила голоса уменьшается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400" b="1" i="1" dirty="0">
                <a:solidFill>
                  <a:srgbClr val="FF0000"/>
                </a:solidFill>
              </a:rPr>
              <a:t>П</a:t>
            </a:r>
            <a:r>
              <a:rPr lang="ru-RU" sz="2400" b="1" i="1" dirty="0" smtClean="0">
                <a:solidFill>
                  <a:srgbClr val="FF0000"/>
                </a:solidFill>
              </a:rPr>
              <a:t>ри приближении - увеличивается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145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6869518" y="0"/>
            <a:ext cx="2274482" cy="324035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-42732" y="3617641"/>
            <a:ext cx="2274482" cy="3240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7166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75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6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6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30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</dc:creator>
  <cp:lastModifiedBy>Nikolay</cp:lastModifiedBy>
  <cp:revision>9</cp:revision>
  <dcterms:created xsi:type="dcterms:W3CDTF">2011-06-19T15:44:11Z</dcterms:created>
  <dcterms:modified xsi:type="dcterms:W3CDTF">2017-12-10T13:15:53Z</dcterms:modified>
</cp:coreProperties>
</file>