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051F78-AA87-4424-9B3C-687EDA032E0C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2EF8727-CB1D-4910-AA6E-7AE71A463D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ыж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8358214" cy="451940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Мы как лыжники пойдем –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Ноги, плечи разомнем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5000">
    <p:newsflash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Мы снежки бросаем –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Руки разминаем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Картинки по запросу игра снеж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43050"/>
            <a:ext cx="6357982" cy="483206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wedg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Покажите-ка, друзья, как лепить снеговика!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Картинки по запросу лепим снеговика из сне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6"/>
            <a:ext cx="8072494" cy="53108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dissolv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Прячемся за снежную стену!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9458" name="Picture 2" descr="Картинки по запросу снежные зам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00174"/>
            <a:ext cx="6429420" cy="515210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zoom/>
    <p:sndAc>
      <p:stSnd>
        <p:snd r:embed="rId2" name="wind.wav" builtIn="1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7254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катке скользим мы смело!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7410" name="Picture 2" descr="Картинки по запросу на кат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8171987" cy="54292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wipe dir="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Ох, устали! Дружно подышали!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8434" name="Picture 2" descr="Картинки по запросу вдох выдох после заряд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572560" cy="465520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wipe dir="u"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</TotalTime>
  <Words>35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Мы как лыжники пойдем – Ноги, плечи разомнем</vt:lpstr>
      <vt:lpstr>Мы снежки бросаем – Руки разминаем</vt:lpstr>
      <vt:lpstr>Покажите-ка, друзья, как лепить снеговика!</vt:lpstr>
      <vt:lpstr>Прячемся за снежную стену!</vt:lpstr>
      <vt:lpstr>На катке скользим мы смело!</vt:lpstr>
      <vt:lpstr>Ох, устали! Дружно подышали!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как лыжники пойдем – Ноги, плечи разомнем</dc:title>
  <dc:creator>лена</dc:creator>
  <cp:lastModifiedBy>лена</cp:lastModifiedBy>
  <cp:revision>3</cp:revision>
  <dcterms:created xsi:type="dcterms:W3CDTF">2017-12-09T16:12:31Z</dcterms:created>
  <dcterms:modified xsi:type="dcterms:W3CDTF">2017-12-09T16:38:19Z</dcterms:modified>
</cp:coreProperties>
</file>