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sldIdLst>
    <p:sldId id="257" r:id="rId2"/>
    <p:sldId id="258" r:id="rId3"/>
    <p:sldId id="256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E9E8-D7A6-45FA-B858-C85F5C189D9C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8300BC6-8438-4CAC-BFBE-C4BE57BFC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E9E8-D7A6-45FA-B858-C85F5C189D9C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0BC6-8438-4CAC-BFBE-C4BE57BFC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E9E8-D7A6-45FA-B858-C85F5C189D9C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0BC6-8438-4CAC-BFBE-C4BE57BFC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E9E8-D7A6-45FA-B858-C85F5C189D9C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8300BC6-8438-4CAC-BFBE-C4BE57BFC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E9E8-D7A6-45FA-B858-C85F5C189D9C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0BC6-8438-4CAC-BFBE-C4BE57BFC8B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E9E8-D7A6-45FA-B858-C85F5C189D9C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0BC6-8438-4CAC-BFBE-C4BE57BFC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E9E8-D7A6-45FA-B858-C85F5C189D9C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8300BC6-8438-4CAC-BFBE-C4BE57BFC8B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E9E8-D7A6-45FA-B858-C85F5C189D9C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0BC6-8438-4CAC-BFBE-C4BE57BFC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E9E8-D7A6-45FA-B858-C85F5C189D9C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0BC6-8438-4CAC-BFBE-C4BE57BFC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E9E8-D7A6-45FA-B858-C85F5C189D9C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0BC6-8438-4CAC-BFBE-C4BE57BFC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BE9E8-D7A6-45FA-B858-C85F5C189D9C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00BC6-8438-4CAC-BFBE-C4BE57BFC8B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84BE9E8-D7A6-45FA-B858-C85F5C189D9C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8300BC6-8438-4CAC-BFBE-C4BE57BFC8B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alpha val="4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58204" cy="5537108"/>
          </a:xfrm>
          <a:ln>
            <a:noFill/>
          </a:ln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rgbClr val="7030A0"/>
                </a:solidFill>
              </a:rPr>
              <a:t>1 сентября </a:t>
            </a:r>
            <a:r>
              <a:rPr lang="ru-RU" sz="2800" cap="none" dirty="0" smtClean="0">
                <a:solidFill>
                  <a:srgbClr val="7030A0"/>
                </a:solidFill>
              </a:rPr>
              <a:t>2017г</a:t>
            </a:r>
            <a:r>
              <a:rPr lang="ru-RU" sz="2800" dirty="0" smtClean="0">
                <a:solidFill>
                  <a:srgbClr val="7030A0"/>
                </a:solidFill>
              </a:rPr>
              <a:t>. «День знаний!»</a:t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во всех школах г. Москвы состоялся праздник «День Знаний». Это волшебный день для первоклассников, ведь для них начинается новый этап в жизни!  Дошкольный период закончен, оставляя за собой беззаботное детство. Начинается школьная пора! </a:t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Воспитанники СП №1 «Акварелька»  подготовительной группы приняли активное участие в  торжественной линейке, посвященной празднику «День Знаний!».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142852"/>
            <a:ext cx="4864006" cy="32414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3643314"/>
            <a:ext cx="5145998" cy="28946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143636" y="457200"/>
            <a:ext cx="2844916" cy="2114544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Осень настала, учится пора,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С днем знаний, поздравляем вас друзья!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\Рабочий стол\фото с телефона новые\фото с телефона 2 0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929066"/>
            <a:ext cx="4876800" cy="2743200"/>
          </a:xfrm>
          <a:prstGeom prst="snipRound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7" name="Picture 3" descr="C:\Documents and Settings\1\Рабочий стол\фото с телефона 2\игорь - дача\фото с телефона 2 56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142852"/>
            <a:ext cx="4161741" cy="3121306"/>
          </a:xfrm>
          <a:prstGeom prst="round2Diag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8" name="Picture 4" descr="C:\Documents and Settings\1\Рабочий стол\фото с телефона 2\игорь - дача\фото с телефона 2 57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6" y="214290"/>
            <a:ext cx="4185586" cy="3139190"/>
          </a:xfrm>
          <a:prstGeom prst="round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78581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Будущие первоклассники, а пока ещё дошколята!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59</TotalTime>
  <Words>22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Трек</vt:lpstr>
      <vt:lpstr>1 сентября 2017г. «День знаний!» во всех школах г. Москвы состоялся праздник «День Знаний». Это волшебный день для первоклассников, ведь для них начинается новый этап в жизни!  Дошкольный период закончен, оставляя за собой беззаботное детство. Начинается школьная пора!  Воспитанники СП №1 «Акварелька»  подготовительной группы приняли активное участие в  торжественной линейке, посвященной празднику «День Знаний!».</vt:lpstr>
      <vt:lpstr>Осень настала, учится пора, С днем знаний, поздравляем вас друзья!</vt:lpstr>
      <vt:lpstr>Будущие первоклассники, а пока ещё дошколята!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олег</dc:creator>
  <cp:lastModifiedBy>олег</cp:lastModifiedBy>
  <cp:revision>6</cp:revision>
  <dcterms:created xsi:type="dcterms:W3CDTF">2017-12-11T19:38:27Z</dcterms:created>
  <dcterms:modified xsi:type="dcterms:W3CDTF">2017-12-11T20:38:08Z</dcterms:modified>
</cp:coreProperties>
</file>