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77" r:id="rId2"/>
  </p:sldMasterIdLst>
  <p:notesMasterIdLst>
    <p:notesMasterId r:id="rId13"/>
  </p:notesMasterIdLst>
  <p:sldIdLst>
    <p:sldId id="270" r:id="rId3"/>
    <p:sldId id="257" r:id="rId4"/>
    <p:sldId id="259" r:id="rId5"/>
    <p:sldId id="261" r:id="rId6"/>
    <p:sldId id="268" r:id="rId7"/>
    <p:sldId id="269" r:id="rId8"/>
    <p:sldId id="260" r:id="rId9"/>
    <p:sldId id="263" r:id="rId10"/>
    <p:sldId id="264" r:id="rId11"/>
    <p:sldId id="27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D387EF9-733C-4B77-8D1F-6F423D74BCDD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2F75617-B55D-496B-A20B-8E5986A5A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0A11C8-9D6A-445E-8FCD-00B35DC04740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Физика\Fiz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13176"/>
            <a:ext cx="6300192" cy="821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6093296"/>
            <a:ext cx="5680720" cy="6256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0AFF2-76A6-473B-94F7-B1E091664942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8FE26-22F9-47AB-BAE2-DFF4565C6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56D55-EFBE-4F9B-8A5F-09D42CA22A9B}" type="datetime1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7034D-602F-49B6-A665-CC270FBC9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4646B-F254-462A-8102-53BDDEF61440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729D0-E670-42EF-BC0D-FE1F2F648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81CF4-59AB-43B3-A001-9C196B7AFBAB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374AB-7FED-423E-9C34-E225E1895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2307-1E40-4E12-8716-25BFDA8E7013}" type="datetime1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BB3B8-D9BA-4624-9C33-B6FD28AE9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0FB57-33DD-4277-860A-F662A4F88AC9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0CC2A-C9FE-4F1C-A44B-8CE979D14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AEBBE-F8B2-42CF-9895-E86A608384EB}" type="datetime1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CD97D-B353-4E14-BD4B-CD20ED8A1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D2F61-0A6B-4846-8952-C52DBF0BAB32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25769-65C3-48B2-B813-0841F7D43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15213-9F73-4737-B5D2-5C859C1554EF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4A64B-BBCC-4BC2-8BC2-73C7C1F73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EDAED-9648-42EE-A314-360F5ED2F8E7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81492-7629-444C-A0A5-F5DFB100F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1574A-569C-4723-8357-7BDBB1F17B74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020BC-09A5-46A8-9702-83185FB25E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ОБРАЗОВАНИЕ\Физика\FizikaSli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692150"/>
            <a:ext cx="822960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729538" y="6581775"/>
            <a:ext cx="1414462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200" smtClean="0">
                <a:solidFill>
                  <a:srgbClr val="558ED5"/>
                </a:solidFill>
                <a:latin typeface="Ariston" pitchFamily="66" charset="0"/>
              </a:rPr>
              <a:t>ProPowerPoint.Ru</a:t>
            </a:r>
            <a:endParaRPr lang="ru-RU" sz="1200" smtClean="0">
              <a:solidFill>
                <a:srgbClr val="558ED5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410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FD9C753-FADB-4825-B9F4-B512D2AAC5E9}" type="datetimeFigureOut">
              <a:rPr lang="en-US"/>
              <a:pPr>
                <a:defRPr/>
              </a:pPr>
              <a:t>10/13/2015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DA13134-2ED0-4963-A46C-3C989B461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4105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0" r:id="rId2"/>
    <p:sldLayoutId id="2147483793" r:id="rId3"/>
    <p:sldLayoutId id="2147483789" r:id="rId4"/>
    <p:sldLayoutId id="2147483788" r:id="rId5"/>
    <p:sldLayoutId id="2147483787" r:id="rId6"/>
    <p:sldLayoutId id="2147483786" r:id="rId7"/>
    <p:sldLayoutId id="2147483785" r:id="rId8"/>
    <p:sldLayoutId id="2147483794" r:id="rId9"/>
    <p:sldLayoutId id="2147483784" r:id="rId10"/>
    <p:sldLayoutId id="21474837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3851275" y="704850"/>
            <a:ext cx="4835525" cy="1143000"/>
          </a:xfrm>
        </p:spPr>
        <p:txBody>
          <a:bodyPr/>
          <a:lstStyle/>
          <a:p>
            <a:pPr eaLnBrk="1" hangingPunct="1"/>
            <a:r>
              <a:rPr lang="ru-RU" sz="7200" b="1" smtClean="0"/>
              <a:t>Воронеж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4" descr="55dba56d31d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068638"/>
            <a:ext cx="8748712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http://avtoturistu.ru/uploads/images/5/9/1/6/7719/5b1f271e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115888"/>
            <a:ext cx="30099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4" descr="slideshow_100-millionov-gradus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92150"/>
            <a:ext cx="8255000" cy="596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1262063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Picture 4" descr="J:\Семейка Атомс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836613"/>
            <a:ext cx="5775325" cy="5775325"/>
          </a:xfr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" y="-33338"/>
            <a:ext cx="1085850" cy="108585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hidden">
          <a:xfrm>
            <a:off x="1187450" y="836613"/>
            <a:ext cx="6840538" cy="725487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/>
              <a:t>На всех поровну</a:t>
            </a:r>
            <a:endParaRPr lang="ru-RU" sz="5400" dirty="0"/>
          </a:p>
        </p:txBody>
      </p:sp>
      <p:pic>
        <p:nvPicPr>
          <p:cNvPr id="19459" name="Picture 3" descr="H:\телемост\13972261775-max-95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62038" y="1935163"/>
            <a:ext cx="7019925" cy="4389437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hidden">
          <a:xfrm>
            <a:off x="179388" y="1268413"/>
            <a:ext cx="4105275" cy="6508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На полезное</a:t>
            </a:r>
            <a:endParaRPr lang="ru-RU" sz="4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hidden">
          <a:xfrm>
            <a:off x="4572000" y="1268413"/>
            <a:ext cx="4103688" cy="650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bIns="0" anchor="b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400" dirty="0" smtClean="0"/>
              <a:t>и вредное</a:t>
            </a:r>
            <a:endParaRPr lang="ru-RU" sz="4400" dirty="0"/>
          </a:p>
        </p:txBody>
      </p:sp>
      <p:pic>
        <p:nvPicPr>
          <p:cNvPr id="8194" name="Picture 2" descr="H:\телемост\воронежская АЭ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205038"/>
            <a:ext cx="3889375" cy="2916237"/>
          </a:xfrm>
        </p:spPr>
      </p:pic>
      <p:pic>
        <p:nvPicPr>
          <p:cNvPr id="8195" name="Picture 3" descr="H:\телемост\атомная бомб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3588" y="2224088"/>
            <a:ext cx="431165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" y="-33338"/>
            <a:ext cx="1085850" cy="108585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hidden">
          <a:xfrm>
            <a:off x="179388" y="1268413"/>
            <a:ext cx="4105275" cy="65087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На нужное</a:t>
            </a:r>
            <a:endParaRPr lang="ru-RU" sz="4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hidden">
          <a:xfrm>
            <a:off x="4572000" y="1268413"/>
            <a:ext cx="4103688" cy="650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bIns="0" anchor="b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400" dirty="0" smtClean="0"/>
              <a:t>и не нужное</a:t>
            </a:r>
            <a:endParaRPr lang="ru-RU" sz="4400" dirty="0"/>
          </a:p>
        </p:txBody>
      </p:sp>
      <p:pic>
        <p:nvPicPr>
          <p:cNvPr id="9218" name="Picture 2" descr="H:\телемост\voroneg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2205038"/>
            <a:ext cx="4105275" cy="3078162"/>
          </a:xfrm>
        </p:spPr>
      </p:pic>
      <p:pic>
        <p:nvPicPr>
          <p:cNvPr id="21508" name="Picture 6" descr="chernobyl17_thum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81225"/>
            <a:ext cx="4392613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" y="-33338"/>
            <a:ext cx="1085850" cy="108585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hidden">
          <a:xfrm>
            <a:off x="900113" y="476250"/>
            <a:ext cx="7488237" cy="15843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На мельчайшие частицы -атомы</a:t>
            </a:r>
            <a:endParaRPr lang="ru-RU" sz="4400" dirty="0"/>
          </a:p>
        </p:txBody>
      </p:sp>
      <p:pic>
        <p:nvPicPr>
          <p:cNvPr id="23554" name="Picture 2" descr="H:\телемост\radiation-frequently-asked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2276475"/>
            <a:ext cx="4292600" cy="4292600"/>
          </a:xfrm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25" y="-7938"/>
            <a:ext cx="1262063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:\телемост\Hx1mQv5O9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048125"/>
            <a:ext cx="49688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2" descr="H:\телемост\12591_2150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 rot="770923">
            <a:off x="468313" y="1628775"/>
            <a:ext cx="8475662" cy="2474913"/>
          </a:xfrm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3522663"/>
            <a:ext cx="4143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522663"/>
            <a:ext cx="4143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3522663"/>
            <a:ext cx="4143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950" y="3522663"/>
            <a:ext cx="6286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96188" y="3522663"/>
            <a:ext cx="6286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Box 12"/>
          <p:cNvSpPr txBox="1">
            <a:spLocks noChangeArrowheads="1"/>
          </p:cNvSpPr>
          <p:nvPr/>
        </p:nvSpPr>
        <p:spPr bwMode="auto">
          <a:xfrm>
            <a:off x="8101013" y="3563938"/>
            <a:ext cx="574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</a:t>
            </a:r>
            <a:endParaRPr lang="ru-RU"/>
          </a:p>
        </p:txBody>
      </p:sp>
      <p:pic>
        <p:nvPicPr>
          <p:cNvPr id="24586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7750" y="3563938"/>
            <a:ext cx="4143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7175" y="3559175"/>
            <a:ext cx="4143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89275" y="3559175"/>
            <a:ext cx="4143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 flipV="1">
            <a:off x="3213100" y="3644900"/>
            <a:ext cx="206375" cy="47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90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84588" y="3625850"/>
            <a:ext cx="219075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65600" y="3627438"/>
            <a:ext cx="219075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96188" y="-20638"/>
            <a:ext cx="1576387" cy="157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5" descr="atom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461963"/>
            <a:ext cx="6696075" cy="644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25" y="-7938"/>
            <a:ext cx="1262063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5" descr="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125" y="1052513"/>
            <a:ext cx="6589713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25" y="-7938"/>
            <a:ext cx="1262063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zika_tem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Fzika_teml</Template>
  <TotalTime>145</TotalTime>
  <Words>19</Words>
  <Application>Microsoft Office PowerPoint</Application>
  <PresentationFormat>Экран (4:3)</PresentationFormat>
  <Paragraphs>9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Calibri</vt:lpstr>
      <vt:lpstr>Arial</vt:lpstr>
      <vt:lpstr>Constantia</vt:lpstr>
      <vt:lpstr>Wingdings 2</vt:lpstr>
      <vt:lpstr>Ariston</vt:lpstr>
      <vt:lpstr>Fzika_teml</vt:lpstr>
      <vt:lpstr>Поток</vt:lpstr>
      <vt:lpstr>Fzika_teml</vt:lpstr>
      <vt:lpstr>Поток</vt:lpstr>
      <vt:lpstr>Поток</vt:lpstr>
      <vt:lpstr>Поток</vt:lpstr>
      <vt:lpstr>Воронеж</vt:lpstr>
      <vt:lpstr>Слайд 2</vt:lpstr>
      <vt:lpstr>На всех поровну</vt:lpstr>
      <vt:lpstr>На полезное</vt:lpstr>
      <vt:lpstr>На нужное</vt:lpstr>
      <vt:lpstr>На мельчайшие частицы -атомы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Физика</dc:subject>
  <dc:creator>София</dc:creator>
  <dc:description>http://propowerpoint.ru - Бесплатные шаблоны для презентаций. Полезные советы и уроки  PowerPoint .</dc:description>
  <cp:lastModifiedBy>User</cp:lastModifiedBy>
  <cp:revision>8</cp:revision>
  <dcterms:created xsi:type="dcterms:W3CDTF">2015-09-30T19:46:22Z</dcterms:created>
  <dcterms:modified xsi:type="dcterms:W3CDTF">2015-10-13T13:41:21Z</dcterms:modified>
</cp:coreProperties>
</file>