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7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на тему: «Праздник Новый год»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Подготовила воспитатель </a:t>
            </a:r>
            <a:r>
              <a:rPr lang="ru-RU" dirty="0" err="1" smtClean="0">
                <a:solidFill>
                  <a:schemeClr val="tx1"/>
                </a:solidFill>
              </a:rPr>
              <a:t>Мирзоян</a:t>
            </a:r>
            <a:r>
              <a:rPr lang="ru-RU" dirty="0" smtClean="0">
                <a:solidFill>
                  <a:schemeClr val="tx1"/>
                </a:solidFill>
              </a:rPr>
              <a:t> Л.В.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2.infourok.ru/uploads/ex/04f0/0001ed37-89824f16/1/img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332656"/>
            <a:ext cx="8208912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gdoy115.ru/vospit89/bushmakina/TRADITsII_NG/prezentatsiya_TRADITsII_NOVOGO_GODA_Page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640960" cy="63539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://mypresentation.ru/documents_2/769062379397a3cd7d5a7943a26c7b17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5931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4" name="Picture 6" descr="https://ds02.infourok.ru/uploads/ex/0178/00064307-7e2baaaf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8640"/>
            <a:ext cx="8448937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images.myshared.ru/4/76305/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549" y="332656"/>
            <a:ext cx="8232915" cy="60030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2" name="Picture 6" descr="http://images.myshared.ru/10/1004374/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892480" cy="6263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://images.myshared.ru/10/961432/slide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60432" cy="63174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8" name="Picture 4" descr="http://richsystems.ru/bqekxxhxoy/29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59046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на тему: «Праздник Новый год»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«Праздник Новый год»</dc:title>
  <dc:creator>Привет!</dc:creator>
  <cp:lastModifiedBy>Привет!</cp:lastModifiedBy>
  <cp:revision>2</cp:revision>
  <dcterms:created xsi:type="dcterms:W3CDTF">2017-12-11T04:41:33Z</dcterms:created>
  <dcterms:modified xsi:type="dcterms:W3CDTF">2017-12-11T04:59:27Z</dcterms:modified>
</cp:coreProperties>
</file>