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67" r:id="rId5"/>
    <p:sldId id="280" r:id="rId6"/>
    <p:sldId id="281" r:id="rId7"/>
    <p:sldId id="277" r:id="rId8"/>
    <p:sldId id="272" r:id="rId9"/>
    <p:sldId id="28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87299-D7CC-41CB-B90D-6CD2E22213B7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C93F-FC71-402E-A090-F2D02DF35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57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142976" y="1714489"/>
            <a:ext cx="61436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«Моя малая Родина»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56" y="4429132"/>
            <a:ext cx="32861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Выполнил:  ученик 1 «А» класса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Денис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Спасибо за внимание - Картинка 18834/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Фоны презентации по эколог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714744" y="2857496"/>
            <a:ext cx="6677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86182" y="3643314"/>
            <a:ext cx="4643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00232" y="526093"/>
            <a:ext cx="67151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728" y="357166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Рассказать о нашем селе хочется со знаменитой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Борской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крепости: которая была застроена 1736 года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borskizv.ru/files/97/148/nizkiy-poklon-tebe-borskaya-zemly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643050"/>
            <a:ext cx="792961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000100" y="857232"/>
            <a:ext cx="76438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Наше село называется Борское, наша область называется – Самарская, наша страна - Россия 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farm5.static.flickr.com/4092/4992769147_6100b3cf7b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428868"/>
            <a:ext cx="6929486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презентации по эколог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285728"/>
            <a:ext cx="7715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селе Борском есть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Бузулукский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бор. Он объявлен Национальным парком. В бору растут сосны возраст которых 350 лет.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http://otdih56.ru/ckfinder/userfiles/images/bu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285993"/>
            <a:ext cx="700092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714612" y="2962254"/>
            <a:ext cx="67866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857232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нашем селе есть две церкви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borskblag.cerkov.ru/files/2013/01/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357562"/>
            <a:ext cx="3714776" cy="3214710"/>
          </a:xfrm>
          <a:prstGeom prst="rect">
            <a:avLst/>
          </a:prstGeom>
          <a:noFill/>
        </p:spPr>
      </p:pic>
      <p:pic>
        <p:nvPicPr>
          <p:cNvPr id="13316" name="Picture 4" descr="http://borskblag.cerkov.ru/files/2013/01/33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357298"/>
            <a:ext cx="4071926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презентации по эколог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786182" y="3643314"/>
            <a:ext cx="5054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85786" y="571480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Борский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Краеведческий музей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to-world-travel.ru/img/2015/042515/13083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428736"/>
            <a:ext cx="6786578" cy="48005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71604" y="428604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Администрация села Борского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1000109"/>
            <a:ext cx="67866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/>
          </a:p>
        </p:txBody>
      </p:sp>
      <p:pic>
        <p:nvPicPr>
          <p:cNvPr id="11266" name="Picture 2" descr="http://mw2.google.com/mw-panoramio/photos/medium/436119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357298"/>
            <a:ext cx="7500990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презентации по эколог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857620" y="3643314"/>
            <a:ext cx="4983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1736" y="571480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Борская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больница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mw2.google.com/mw-panoramio/photos/medium/439257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285860"/>
            <a:ext cx="7786742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785918" y="642918"/>
            <a:ext cx="5954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Библиотека имени Аксакова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mw2.google.com/mw-panoramio/photos/medium/438889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357298"/>
            <a:ext cx="7858180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87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51</cp:revision>
  <dcterms:created xsi:type="dcterms:W3CDTF">2015-03-18T10:10:03Z</dcterms:created>
  <dcterms:modified xsi:type="dcterms:W3CDTF">2016-11-01T17:19:04Z</dcterms:modified>
</cp:coreProperties>
</file>