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5" r:id="rId6"/>
    <p:sldId id="266" r:id="rId7"/>
    <p:sldId id="264" r:id="rId8"/>
    <p:sldId id="267" r:id="rId9"/>
    <p:sldId id="268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>
        <p:scale>
          <a:sx n="66" d="100"/>
          <a:sy n="66" d="100"/>
        </p:scale>
        <p:origin x="-150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70FC6-8CB1-4D29-BCA7-723FD2016D97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87C5B-ECBD-47DB-8D32-9E2C625D79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70917_163744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043890" cy="14176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Презентация «Село Борское»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выполнила ученица 2 «А» класса 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ГБОУ СОШ № 2</a:t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Потапова Кристина</a:t>
            </a:r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арк.jpg"/>
          <p:cNvPicPr>
            <a:picLocks noChangeAspect="1"/>
          </p:cNvPicPr>
          <p:nvPr/>
        </p:nvPicPr>
        <p:blipFill>
          <a:blip r:embed="rId3" cstate="print"/>
          <a:srcRect l="5208"/>
          <a:stretch>
            <a:fillRect/>
          </a:stretch>
        </p:blipFill>
        <p:spPr>
          <a:xfrm>
            <a:off x="0" y="0"/>
            <a:ext cx="8431882" cy="6858000"/>
          </a:xfrm>
          <a:prstGeom prst="rect">
            <a:avLst/>
          </a:prstGeom>
        </p:spPr>
      </p:pic>
      <p:pic>
        <p:nvPicPr>
          <p:cNvPr id="4" name="Содержимое 3" descr="IMG_20170917_165926.jpg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0"/>
            <a:ext cx="5143504" cy="68580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Очень красивый фонтан в парке</a:t>
            </a:r>
            <a:endParaRPr lang="ru-RU" sz="48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70917_1730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071546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Дом детского творчества «Гармония»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229600" cy="4525963"/>
          </a:xfrm>
        </p:spPr>
        <p:txBody>
          <a:bodyPr/>
          <a:lstStyle/>
          <a:p>
            <a:r>
              <a:rPr lang="ru-RU" b="1" dirty="0" smtClean="0"/>
              <a:t>Здесь я занимаюсь </a:t>
            </a:r>
          </a:p>
          <a:p>
            <a:pPr>
              <a:buNone/>
            </a:pPr>
            <a:r>
              <a:rPr lang="ru-RU" b="1" dirty="0" smtClean="0"/>
              <a:t>в Хореографической школе</a:t>
            </a:r>
            <a:endParaRPr lang="ru-RU" b="1" dirty="0"/>
          </a:p>
        </p:txBody>
      </p:sp>
    </p:spTree>
  </p:cSld>
  <p:clrMapOvr>
    <a:masterClrMapping/>
  </p:clrMapOvr>
  <p:transition spd="slow">
    <p:comb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70917_173255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А это Детская школа искусств – моя музыкальная школа</a:t>
            </a: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70917_17434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0" r="15941"/>
          <a:stretch>
            <a:fillRect/>
          </a:stretch>
        </p:blipFill>
        <p:spPr>
          <a:xfrm>
            <a:off x="0" y="0"/>
            <a:ext cx="4071934" cy="6858000"/>
          </a:xfrm>
          <a:prstGeom prst="rect">
            <a:avLst/>
          </a:prstGeom>
        </p:spPr>
      </p:pic>
      <p:pic>
        <p:nvPicPr>
          <p:cNvPr id="4" name="Содержимое 3" descr="IMG_20170917_172306.jpg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0" y="0"/>
            <a:ext cx="51434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algn="l"/>
            <a:r>
              <a:rPr lang="ru-RU" b="1" dirty="0">
                <a:latin typeface="Monotype Corsiva" pitchFamily="66" charset="0"/>
              </a:rPr>
              <a:t>О</a:t>
            </a:r>
            <a:r>
              <a:rPr lang="ru-RU" b="1" dirty="0" smtClean="0">
                <a:latin typeface="Monotype Corsiva" pitchFamily="66" charset="0"/>
              </a:rPr>
              <a:t>зеро </a:t>
            </a:r>
            <a:r>
              <a:rPr lang="ru-RU" b="1" dirty="0" err="1" smtClean="0">
                <a:latin typeface="Monotype Corsiva" pitchFamily="66" charset="0"/>
              </a:rPr>
              <a:t>Потапово</a:t>
            </a:r>
            <a:r>
              <a:rPr lang="ru-RU" b="1" dirty="0" smtClean="0">
                <a:latin typeface="Monotype Corsiva" pitchFamily="66" charset="0"/>
              </a:rPr>
              <a:t>    и Река Самара </a:t>
            </a: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20170917_163744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Monotype Corsiva" pitchFamily="66" charset="0"/>
              </a:rPr>
              <a:t>Ну вот такое прекрасное мое село </a:t>
            </a:r>
            <a:endParaRPr lang="ru-RU" sz="48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орский район карт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283" y="3529085"/>
            <a:ext cx="1803578" cy="20896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этой стране – России есть Самарская область, а в области этой есть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Борский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Борский район герб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002" y="3256491"/>
            <a:ext cx="2139923" cy="2362196"/>
          </a:xfrm>
          <a:prstGeom prst="rect">
            <a:avLst/>
          </a:prstGeom>
        </p:spPr>
      </p:pic>
      <p:pic>
        <p:nvPicPr>
          <p:cNvPr id="4" name="Содержимое 3" descr="Самарская область.jpg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485" y="1988839"/>
            <a:ext cx="3369706" cy="3672409"/>
          </a:xfrm>
        </p:spPr>
      </p:pic>
      <p:sp>
        <p:nvSpPr>
          <p:cNvPr id="7" name="Стрелка вправо 6"/>
          <p:cNvSpPr/>
          <p:nvPr/>
        </p:nvSpPr>
        <p:spPr>
          <a:xfrm rot="1159542">
            <a:off x="2614299" y="3636346"/>
            <a:ext cx="133559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8951790">
            <a:off x="5959203" y="2736660"/>
            <a:ext cx="133559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 dir="l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70917_163512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Тут и расположено самое красивое и самое родное  для меня село - Борское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zo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Немного из истории Борского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4525963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Село Борское образовано в 18 веке с возникновением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Борской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крепости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Борская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она получила в связи с тем, 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рядом с крепостью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находился сосновый бор.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поселенцами крепости были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солдаты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люди дворянского происхождения, которые имели,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собственную землю и дворовых людей.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Позже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здесь селились беглые крепостные крестьяне из центральных губерний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70917_1647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0"/>
            <a:ext cx="4929222" cy="6858000"/>
          </a:xfrm>
          <a:prstGeom prst="rect">
            <a:avLst/>
          </a:prstGeom>
        </p:spPr>
      </p:pic>
      <p:pic>
        <p:nvPicPr>
          <p:cNvPr id="4" name="Рисунок 3" descr="IMG_20170917_16492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0006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-214338"/>
            <a:ext cx="8358214" cy="1143000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Достопримечательности Борского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785794"/>
            <a:ext cx="7786742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Памятник «Самолет»                           Памятник «Танк»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 dir="in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_20170917_165213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Monotype Corsiva" pitchFamily="66" charset="0"/>
                <a:cs typeface="Times New Roman" pitchFamily="18" charset="0"/>
              </a:rPr>
              <a:t>Борский</a:t>
            </a:r>
            <a:r>
              <a:rPr lang="ru-RU" b="1" dirty="0" smtClean="0">
                <a:latin typeface="Monotype Corsiva" pitchFamily="66" charset="0"/>
                <a:cs typeface="Times New Roman" pitchFamily="18" charset="0"/>
              </a:rPr>
              <a:t> краеведческий музей</a:t>
            </a:r>
            <a:endParaRPr lang="ru-RU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21442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Здесь собрана информация и документы, подтверждающие, что в Борском бывал Александр Пушкин, когда собирал свидетельства о пугачевском восстании для своей «Капитанской дочки». Об этом сохранились воспоминания крестьян.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5657671"/>
            <a:ext cx="4214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музее также есть экспозиция, посвященная Великой Отечественной войне, экспозиция о животных, которые водятся в районе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 spd="slow">
    <p:strips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70917_175324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Autofit/>
          </a:bodyPr>
          <a:lstStyle/>
          <a:p>
            <a:r>
              <a:rPr lang="ru-RU" sz="5400" b="1" dirty="0" err="1" smtClean="0">
                <a:latin typeface="Monotype Corsiva" pitchFamily="66" charset="0"/>
              </a:rPr>
              <a:t>Бозулукский</a:t>
            </a:r>
            <a:r>
              <a:rPr lang="ru-RU" sz="5400" b="1" dirty="0" smtClean="0">
                <a:latin typeface="Monotype Corsiva" pitchFamily="66" charset="0"/>
              </a:rPr>
              <a:t> Бор – Жемчужина России</a:t>
            </a:r>
            <a:br>
              <a:rPr lang="ru-RU" sz="5400" b="1" dirty="0" smtClean="0">
                <a:latin typeface="Monotype Corsiva" pitchFamily="66" charset="0"/>
              </a:rPr>
            </a:br>
            <a:r>
              <a:rPr lang="ru-RU" sz="5400" b="1" dirty="0" smtClean="0">
                <a:latin typeface="Monotype Corsiva" pitchFamily="66" charset="0"/>
              </a:rPr>
              <a:t>Это главная достопримечательность Борского</a:t>
            </a:r>
            <a:endParaRPr lang="ru-RU" sz="54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randomBar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Борском есть еще много достопримечательностей, объектов культуры, экономики, они очень важны для жизни, но мне – ученице второго класса пока что гораздо больше нравятся другие объекты, которые тоже можно назвать достопримечательностями и сейчас я Вам о них расскажу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70917_170131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Ну конечно же это новая детская площадка</a:t>
            </a:r>
            <a:endParaRPr lang="ru-RU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255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«Село Борское» выполнила ученица 2 «А» класса  ГБОУ СОШ № 2 Потапова Кристина</vt:lpstr>
      <vt:lpstr>В этой стране – России есть Самарская область, а в области этой есть Борский район</vt:lpstr>
      <vt:lpstr>Тут и расположено самое красивое и самое родное  для меня село - Борское</vt:lpstr>
      <vt:lpstr>Немного из истории Борского</vt:lpstr>
      <vt:lpstr>Достопримечательности Борского</vt:lpstr>
      <vt:lpstr>Борский краеведческий музей</vt:lpstr>
      <vt:lpstr>Бозулукский Бор – Жемчужина России Это главная достопримечательность Борского</vt:lpstr>
      <vt:lpstr>В Борском есть еще много достопримечательностей, объектов культуры, экономики, они очень важны для жизни, но мне – ученице второго класса пока что гораздо больше нравятся другие объекты, которые тоже можно назвать достопримечательностями и сейчас я Вам о них расскажу</vt:lpstr>
      <vt:lpstr>Ну конечно же это новая детская площадка</vt:lpstr>
      <vt:lpstr>Очень красивый фонтан в парке</vt:lpstr>
      <vt:lpstr>Дом детского творчества «Гармония»</vt:lpstr>
      <vt:lpstr>А это Детская школа искусств – моя музыкальная школа</vt:lpstr>
      <vt:lpstr>Озеро Потапово    и Река Самара </vt:lpstr>
      <vt:lpstr>Ну вот такое прекрасное мое село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«Село Борское» выполнила ученица 2 «А» класса  ГБОУ СОШ № 2 Потапова Кристина</dc:title>
  <dc:creator>User</dc:creator>
  <cp:lastModifiedBy>Сидорова</cp:lastModifiedBy>
  <cp:revision>22</cp:revision>
  <dcterms:created xsi:type="dcterms:W3CDTF">2017-09-18T14:05:05Z</dcterms:created>
  <dcterms:modified xsi:type="dcterms:W3CDTF">2017-12-11T17:31:41Z</dcterms:modified>
</cp:coreProperties>
</file>